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 id="2147483690" r:id="rId6"/>
    <p:sldMasterId id="2147483704" r:id="rId7"/>
    <p:sldMasterId id="2147483718" r:id="rId8"/>
  </p:sldMasterIdLst>
  <p:notesMasterIdLst>
    <p:notesMasterId r:id="rId24"/>
  </p:notesMasterIdLst>
  <p:sldIdLst>
    <p:sldId id="266" r:id="rId9"/>
    <p:sldId id="297" r:id="rId10"/>
    <p:sldId id="316" r:id="rId11"/>
    <p:sldId id="308" r:id="rId12"/>
    <p:sldId id="302" r:id="rId13"/>
    <p:sldId id="310" r:id="rId14"/>
    <p:sldId id="315" r:id="rId15"/>
    <p:sldId id="317" r:id="rId16"/>
    <p:sldId id="307" r:id="rId17"/>
    <p:sldId id="319" r:id="rId18"/>
    <p:sldId id="318" r:id="rId19"/>
    <p:sldId id="314" r:id="rId20"/>
    <p:sldId id="311" r:id="rId21"/>
    <p:sldId id="305" r:id="rId22"/>
    <p:sldId id="294"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EAEBA-1661-41C2-875C-150BF2C7A14B}" v="1" dt="2026-01-07T12:16:05.036"/>
    <p1510:client id="{C0C17BD7-F18F-4C39-868C-EBF188DC6892}" v="31" dt="2026-01-08T12:23:36.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M. Blaabjerg-Zederkoff" userId="30bf3faf-8460-4571-a75d-6a702f27c0c9" providerId="ADAL" clId="{6A256F68-0FB1-46C5-9852-57254BCF704D}"/>
    <pc:docChg chg="undo custSel modSld">
      <pc:chgData name="Daniel M. Blaabjerg-Zederkoff" userId="30bf3faf-8460-4571-a75d-6a702f27c0c9" providerId="ADAL" clId="{6A256F68-0FB1-46C5-9852-57254BCF704D}" dt="2026-01-08T12:23:36.117" v="30" actId="790"/>
      <pc:docMkLst>
        <pc:docMk/>
      </pc:docMkLst>
      <pc:sldChg chg="modSp">
        <pc:chgData name="Daniel M. Blaabjerg-Zederkoff" userId="30bf3faf-8460-4571-a75d-6a702f27c0c9" providerId="ADAL" clId="{6A256F68-0FB1-46C5-9852-57254BCF704D}" dt="2026-01-08T12:13:47.486" v="9" actId="20578"/>
        <pc:sldMkLst>
          <pc:docMk/>
          <pc:sldMk cId="2915946407" sldId="302"/>
        </pc:sldMkLst>
        <pc:spChg chg="mod">
          <ac:chgData name="Daniel M. Blaabjerg-Zederkoff" userId="30bf3faf-8460-4571-a75d-6a702f27c0c9" providerId="ADAL" clId="{6A256F68-0FB1-46C5-9852-57254BCF704D}" dt="2026-01-08T12:13:47.486" v="9" actId="20578"/>
          <ac:spMkLst>
            <pc:docMk/>
            <pc:sldMk cId="2915946407" sldId="302"/>
            <ac:spMk id="4" creationId="{66A90C87-0BF3-8F5A-B4FE-CA69A5DCC6CA}"/>
          </ac:spMkLst>
        </pc:spChg>
      </pc:sldChg>
      <pc:sldChg chg="modSp mod">
        <pc:chgData name="Daniel M. Blaabjerg-Zederkoff" userId="30bf3faf-8460-4571-a75d-6a702f27c0c9" providerId="ADAL" clId="{6A256F68-0FB1-46C5-9852-57254BCF704D}" dt="2026-01-08T12:23:36.117" v="30" actId="790"/>
        <pc:sldMkLst>
          <pc:docMk/>
          <pc:sldMk cId="1593395897" sldId="305"/>
        </pc:sldMkLst>
        <pc:spChg chg="mod">
          <ac:chgData name="Daniel M. Blaabjerg-Zederkoff" userId="30bf3faf-8460-4571-a75d-6a702f27c0c9" providerId="ADAL" clId="{6A256F68-0FB1-46C5-9852-57254BCF704D}" dt="2026-01-08T12:23:28.290" v="29" actId="790"/>
          <ac:spMkLst>
            <pc:docMk/>
            <pc:sldMk cId="1593395897" sldId="305"/>
            <ac:spMk id="4" creationId="{61C21F04-0278-D59B-25E1-422A92C1E2B1}"/>
          </ac:spMkLst>
        </pc:spChg>
        <pc:spChg chg="mod">
          <ac:chgData name="Daniel M. Blaabjerg-Zederkoff" userId="30bf3faf-8460-4571-a75d-6a702f27c0c9" providerId="ADAL" clId="{6A256F68-0FB1-46C5-9852-57254BCF704D}" dt="2026-01-08T12:23:36.117" v="30" actId="790"/>
          <ac:spMkLst>
            <pc:docMk/>
            <pc:sldMk cId="1593395897" sldId="305"/>
            <ac:spMk id="15" creationId="{14824711-33B7-263B-449E-95CAA5F0FAD3}"/>
          </ac:spMkLst>
        </pc:spChg>
      </pc:sldChg>
      <pc:sldChg chg="modSp mod">
        <pc:chgData name="Daniel M. Blaabjerg-Zederkoff" userId="30bf3faf-8460-4571-a75d-6a702f27c0c9" providerId="ADAL" clId="{6A256F68-0FB1-46C5-9852-57254BCF704D}" dt="2026-01-08T12:20:51.851" v="20" actId="14100"/>
        <pc:sldMkLst>
          <pc:docMk/>
          <pc:sldMk cId="1323399272" sldId="314"/>
        </pc:sldMkLst>
        <pc:spChg chg="mod">
          <ac:chgData name="Daniel M. Blaabjerg-Zederkoff" userId="30bf3faf-8460-4571-a75d-6a702f27c0c9" providerId="ADAL" clId="{6A256F68-0FB1-46C5-9852-57254BCF704D}" dt="2026-01-08T12:20:51.851" v="20" actId="14100"/>
          <ac:spMkLst>
            <pc:docMk/>
            <pc:sldMk cId="1323399272" sldId="314"/>
            <ac:spMk id="7" creationId="{56375523-F337-4462-0666-26E54D3EE926}"/>
          </ac:spMkLst>
        </pc:spChg>
      </pc:sldChg>
      <pc:sldChg chg="modSp modAnim">
        <pc:chgData name="Daniel M. Blaabjerg-Zederkoff" userId="30bf3faf-8460-4571-a75d-6a702f27c0c9" providerId="ADAL" clId="{6A256F68-0FB1-46C5-9852-57254BCF704D}" dt="2026-01-08T12:15:33.469" v="11" actId="20578"/>
        <pc:sldMkLst>
          <pc:docMk/>
          <pc:sldMk cId="3747335689" sldId="315"/>
        </pc:sldMkLst>
        <pc:spChg chg="mod">
          <ac:chgData name="Daniel M. Blaabjerg-Zederkoff" userId="30bf3faf-8460-4571-a75d-6a702f27c0c9" providerId="ADAL" clId="{6A256F68-0FB1-46C5-9852-57254BCF704D}" dt="2026-01-08T12:15:33.469" v="11" actId="20578"/>
          <ac:spMkLst>
            <pc:docMk/>
            <pc:sldMk cId="3747335689" sldId="315"/>
            <ac:spMk id="16" creationId="{CEB56BF7-5CAC-6F93-D81B-1B5A0D2DFADA}"/>
          </ac:spMkLst>
        </pc:spChg>
      </pc:sldChg>
      <pc:sldChg chg="modSp mod">
        <pc:chgData name="Daniel M. Blaabjerg-Zederkoff" userId="30bf3faf-8460-4571-a75d-6a702f27c0c9" providerId="ADAL" clId="{6A256F68-0FB1-46C5-9852-57254BCF704D}" dt="2026-01-08T12:12:56.842" v="8" actId="20577"/>
        <pc:sldMkLst>
          <pc:docMk/>
          <pc:sldMk cId="2088525829" sldId="316"/>
        </pc:sldMkLst>
        <pc:spChg chg="mod">
          <ac:chgData name="Daniel M. Blaabjerg-Zederkoff" userId="30bf3faf-8460-4571-a75d-6a702f27c0c9" providerId="ADAL" clId="{6A256F68-0FB1-46C5-9852-57254BCF704D}" dt="2026-01-08T12:12:56.842" v="8" actId="20577"/>
          <ac:spMkLst>
            <pc:docMk/>
            <pc:sldMk cId="2088525829" sldId="316"/>
            <ac:spMk id="24" creationId="{2AB5921C-D30B-814E-DB54-736A98A3ABD6}"/>
          </ac:spMkLst>
        </pc:spChg>
      </pc:sldChg>
      <pc:sldChg chg="modSp mod">
        <pc:chgData name="Daniel M. Blaabjerg-Zederkoff" userId="30bf3faf-8460-4571-a75d-6a702f27c0c9" providerId="ADAL" clId="{6A256F68-0FB1-46C5-9852-57254BCF704D}" dt="2026-01-08T12:19:08.324" v="12" actId="20577"/>
        <pc:sldMkLst>
          <pc:docMk/>
          <pc:sldMk cId="2620218122" sldId="318"/>
        </pc:sldMkLst>
        <pc:spChg chg="mod">
          <ac:chgData name="Daniel M. Blaabjerg-Zederkoff" userId="30bf3faf-8460-4571-a75d-6a702f27c0c9" providerId="ADAL" clId="{6A256F68-0FB1-46C5-9852-57254BCF704D}" dt="2026-01-08T12:19:08.324" v="12" actId="20577"/>
          <ac:spMkLst>
            <pc:docMk/>
            <pc:sldMk cId="2620218122" sldId="318"/>
            <ac:spMk id="7" creationId="{C21C3ED9-5B2B-3FD8-0680-C66DEC2FFCC7}"/>
          </ac:spMkLst>
        </pc:spChg>
      </pc:sldChg>
    </pc:docChg>
  </pc:docChgLst>
  <pc:docChgLst>
    <pc:chgData name="Daniel M. Blaabjerg-Zederkoff" userId="30bf3faf-8460-4571-a75d-6a702f27c0c9" providerId="ADAL" clId="{C20D7C47-E8E2-49C7-AADE-53FEC5E4A4F5}"/>
    <pc:docChg chg="undo custSel modSld">
      <pc:chgData name="Daniel M. Blaabjerg-Zederkoff" userId="30bf3faf-8460-4571-a75d-6a702f27c0c9" providerId="ADAL" clId="{C20D7C47-E8E2-49C7-AADE-53FEC5E4A4F5}" dt="2026-01-07T14:19:17.375" v="113" actId="1076"/>
      <pc:docMkLst>
        <pc:docMk/>
      </pc:docMkLst>
      <pc:sldChg chg="modSp mod">
        <pc:chgData name="Daniel M. Blaabjerg-Zederkoff" userId="30bf3faf-8460-4571-a75d-6a702f27c0c9" providerId="ADAL" clId="{C20D7C47-E8E2-49C7-AADE-53FEC5E4A4F5}" dt="2026-01-07T13:35:27.733" v="99" actId="404"/>
        <pc:sldMkLst>
          <pc:docMk/>
          <pc:sldMk cId="3133940042" sldId="308"/>
        </pc:sldMkLst>
        <pc:spChg chg="mod">
          <ac:chgData name="Daniel M. Blaabjerg-Zederkoff" userId="30bf3faf-8460-4571-a75d-6a702f27c0c9" providerId="ADAL" clId="{C20D7C47-E8E2-49C7-AADE-53FEC5E4A4F5}" dt="2026-01-07T13:35:27.733" v="99" actId="404"/>
          <ac:spMkLst>
            <pc:docMk/>
            <pc:sldMk cId="3133940042" sldId="308"/>
            <ac:spMk id="2" creationId="{5A4A91CB-0454-D16B-B1D0-0CD2AF8C9859}"/>
          </ac:spMkLst>
        </pc:spChg>
      </pc:sldChg>
      <pc:sldChg chg="modSp mod">
        <pc:chgData name="Daniel M. Blaabjerg-Zederkoff" userId="30bf3faf-8460-4571-a75d-6a702f27c0c9" providerId="ADAL" clId="{C20D7C47-E8E2-49C7-AADE-53FEC5E4A4F5}" dt="2026-01-07T13:35:44.692" v="102" actId="404"/>
        <pc:sldMkLst>
          <pc:docMk/>
          <pc:sldMk cId="3755926338" sldId="310"/>
        </pc:sldMkLst>
        <pc:spChg chg="mod">
          <ac:chgData name="Daniel M. Blaabjerg-Zederkoff" userId="30bf3faf-8460-4571-a75d-6a702f27c0c9" providerId="ADAL" clId="{C20D7C47-E8E2-49C7-AADE-53FEC5E4A4F5}" dt="2026-01-07T13:35:44.692" v="102" actId="404"/>
          <ac:spMkLst>
            <pc:docMk/>
            <pc:sldMk cId="3755926338" sldId="310"/>
            <ac:spMk id="2" creationId="{F44A5390-08F6-3D79-9B69-80A114BDA432}"/>
          </ac:spMkLst>
        </pc:spChg>
      </pc:sldChg>
      <pc:sldChg chg="modSp mod">
        <pc:chgData name="Daniel M. Blaabjerg-Zederkoff" userId="30bf3faf-8460-4571-a75d-6a702f27c0c9" providerId="ADAL" clId="{C20D7C47-E8E2-49C7-AADE-53FEC5E4A4F5}" dt="2026-01-07T13:36:05.320" v="111" actId="404"/>
        <pc:sldMkLst>
          <pc:docMk/>
          <pc:sldMk cId="1198358864" sldId="311"/>
        </pc:sldMkLst>
        <pc:spChg chg="mod">
          <ac:chgData name="Daniel M. Blaabjerg-Zederkoff" userId="30bf3faf-8460-4571-a75d-6a702f27c0c9" providerId="ADAL" clId="{C20D7C47-E8E2-49C7-AADE-53FEC5E4A4F5}" dt="2026-01-07T13:36:05.320" v="111" actId="404"/>
          <ac:spMkLst>
            <pc:docMk/>
            <pc:sldMk cId="1198358864" sldId="311"/>
            <ac:spMk id="2" creationId="{D380F07B-5997-EBF3-AEFB-AA8E0ABB2CF3}"/>
          </ac:spMkLst>
        </pc:spChg>
      </pc:sldChg>
      <pc:sldChg chg="modSp mod">
        <pc:chgData name="Daniel M. Blaabjerg-Zederkoff" userId="30bf3faf-8460-4571-a75d-6a702f27c0c9" providerId="ADAL" clId="{C20D7C47-E8E2-49C7-AADE-53FEC5E4A4F5}" dt="2026-01-07T13:35:50.787" v="104" actId="404"/>
        <pc:sldMkLst>
          <pc:docMk/>
          <pc:sldMk cId="4186855629" sldId="317"/>
        </pc:sldMkLst>
        <pc:spChg chg="mod">
          <ac:chgData name="Daniel M. Blaabjerg-Zederkoff" userId="30bf3faf-8460-4571-a75d-6a702f27c0c9" providerId="ADAL" clId="{C20D7C47-E8E2-49C7-AADE-53FEC5E4A4F5}" dt="2026-01-07T13:35:50.787" v="104" actId="404"/>
          <ac:spMkLst>
            <pc:docMk/>
            <pc:sldMk cId="4186855629" sldId="317"/>
            <ac:spMk id="2" creationId="{06AD7E9E-CE05-3A8E-1A21-5A39441C7004}"/>
          </ac:spMkLst>
        </pc:spChg>
      </pc:sldChg>
      <pc:sldChg chg="modSp mod">
        <pc:chgData name="Daniel M. Blaabjerg-Zederkoff" userId="30bf3faf-8460-4571-a75d-6a702f27c0c9" providerId="ADAL" clId="{C20D7C47-E8E2-49C7-AADE-53FEC5E4A4F5}" dt="2026-01-07T14:19:17.375" v="113" actId="1076"/>
        <pc:sldMkLst>
          <pc:docMk/>
          <pc:sldMk cId="2620218122" sldId="318"/>
        </pc:sldMkLst>
        <pc:spChg chg="mod">
          <ac:chgData name="Daniel M. Blaabjerg-Zederkoff" userId="30bf3faf-8460-4571-a75d-6a702f27c0c9" providerId="ADAL" clId="{C20D7C47-E8E2-49C7-AADE-53FEC5E4A4F5}" dt="2026-01-07T14:19:17.375" v="113" actId="1076"/>
          <ac:spMkLst>
            <pc:docMk/>
            <pc:sldMk cId="2620218122" sldId="318"/>
            <ac:spMk id="7" creationId="{C21C3ED9-5B2B-3FD8-0680-C66DEC2FFCC7}"/>
          </ac:spMkLst>
        </pc:spChg>
      </pc:sldChg>
      <pc:sldChg chg="modSp mod">
        <pc:chgData name="Daniel M. Blaabjerg-Zederkoff" userId="30bf3faf-8460-4571-a75d-6a702f27c0c9" providerId="ADAL" clId="{C20D7C47-E8E2-49C7-AADE-53FEC5E4A4F5}" dt="2026-01-07T13:35:58.496" v="108" actId="404"/>
        <pc:sldMkLst>
          <pc:docMk/>
          <pc:sldMk cId="420373291" sldId="319"/>
        </pc:sldMkLst>
        <pc:spChg chg="mod">
          <ac:chgData name="Daniel M. Blaabjerg-Zederkoff" userId="30bf3faf-8460-4571-a75d-6a702f27c0c9" providerId="ADAL" clId="{C20D7C47-E8E2-49C7-AADE-53FEC5E4A4F5}" dt="2026-01-07T13:35:58.496" v="108" actId="404"/>
          <ac:spMkLst>
            <pc:docMk/>
            <pc:sldMk cId="420373291" sldId="319"/>
            <ac:spMk id="2" creationId="{7C7D430F-F6DF-EF57-CE5D-77D28666E1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809B-4E35-F848-B061-7350A0A7BB51}" type="datetimeFigureOut">
              <a:rPr lang="da-DK" smtClean="0"/>
              <a:t>08-01-2026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3AE6B-3D29-8E45-A52D-B8A4BBAF8E36}" type="slidenum">
              <a:rPr lang="da-DK" smtClean="0"/>
              <a:t>‹#›</a:t>
            </a:fld>
            <a:endParaRPr lang="da-DK"/>
          </a:p>
        </p:txBody>
      </p:sp>
    </p:spTree>
    <p:extLst>
      <p:ext uri="{BB962C8B-B14F-4D97-AF65-F5344CB8AC3E}">
        <p14:creationId xmlns:p14="http://schemas.microsoft.com/office/powerpoint/2010/main" val="177533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a:solidFill>
                  <a:schemeClr val="tx1"/>
                </a:solidFill>
                <a:effectLst/>
                <a:latin typeface="+mn-lt"/>
                <a:ea typeface="+mn-ea"/>
                <a:cs typeface="+mn-cs"/>
              </a:rPr>
              <a:t>3 min: Hurtigt anslag</a:t>
            </a:r>
            <a:r>
              <a:rPr lang="da-DK" sz="1200" b="0" i="0" kern="1200">
                <a:solidFill>
                  <a:schemeClr val="tx1"/>
                </a:solidFill>
                <a:effectLst/>
                <a:latin typeface="+mn-lt"/>
                <a:ea typeface="+mn-ea"/>
                <a:cs typeface="+mn-cs"/>
              </a:rPr>
              <a:t>​</a:t>
            </a:r>
            <a:endParaRPr lang="da-DK"/>
          </a:p>
        </p:txBody>
      </p:sp>
      <p:sp>
        <p:nvSpPr>
          <p:cNvPr id="4" name="Pladsholder til slidenummer 3"/>
          <p:cNvSpPr>
            <a:spLocks noGrp="1"/>
          </p:cNvSpPr>
          <p:nvPr>
            <p:ph type="sldNum" sz="quarter" idx="5"/>
          </p:nvPr>
        </p:nvSpPr>
        <p:spPr/>
        <p:txBody>
          <a:bodyPr/>
          <a:lstStyle/>
          <a:p>
            <a:fld id="{A783AE6B-3D29-8E45-A52D-B8A4BBAF8E36}" type="slidenum">
              <a:rPr lang="da-DK" smtClean="0"/>
              <a:t>2</a:t>
            </a:fld>
            <a:endParaRPr lang="da-DK"/>
          </a:p>
        </p:txBody>
      </p:sp>
    </p:spTree>
    <p:extLst>
      <p:ext uri="{BB962C8B-B14F-4D97-AF65-F5344CB8AC3E}">
        <p14:creationId xmlns:p14="http://schemas.microsoft.com/office/powerpoint/2010/main" val="336174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783AE6B-3D29-8E45-A52D-B8A4BBAF8E36}" type="slidenum">
              <a:rPr lang="da-DK" smtClean="0"/>
              <a:t>5</a:t>
            </a:fld>
            <a:endParaRPr lang="da-DK"/>
          </a:p>
        </p:txBody>
      </p:sp>
    </p:spTree>
    <p:extLst>
      <p:ext uri="{BB962C8B-B14F-4D97-AF65-F5344CB8AC3E}">
        <p14:creationId xmlns:p14="http://schemas.microsoft.com/office/powerpoint/2010/main" val="235181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63D7-5E32-7958-AA63-FFD7C947BE3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93C8315-E85D-31B3-CE8E-9506BBDAC8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A5D05A8-7DBE-FBAF-762D-F578E7CB230B}"/>
              </a:ext>
            </a:extLst>
          </p:cNvPr>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a:t>
            </a:r>
          </a:p>
          <a:p>
            <a:pPr rtl="0" fontAlgn="base"/>
            <a:r>
              <a:rPr lang="en-GB" sz="1200" b="0" i="0" u="none" strike="noStrike" kern="1200" err="1">
                <a:solidFill>
                  <a:schemeClr val="tx1"/>
                </a:solidFill>
                <a:effectLst/>
                <a:latin typeface="+mn-lt"/>
                <a:ea typeface="+mn-ea"/>
                <a:cs typeface="+mn-cs"/>
              </a:rPr>
              <a:t>Sæt</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grupperne</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igang</a:t>
            </a:r>
            <a:r>
              <a:rPr lang="en-GB" sz="1200" b="0" i="0" u="none" strike="noStrike" kern="1200">
                <a:solidFill>
                  <a:schemeClr val="tx1"/>
                </a:solidFill>
                <a:effectLst/>
                <a:latin typeface="+mn-lt"/>
                <a:ea typeface="+mn-ea"/>
                <a:cs typeface="+mn-cs"/>
              </a:rPr>
              <a:t> med </a:t>
            </a:r>
            <a:r>
              <a:rPr lang="en-GB" sz="1200" b="0" i="0" u="none" strike="noStrike" kern="1200" err="1">
                <a:solidFill>
                  <a:schemeClr val="tx1"/>
                </a:solidFill>
                <a:effectLst/>
                <a:latin typeface="+mn-lt"/>
                <a:ea typeface="+mn-ea"/>
                <a:cs typeface="+mn-cs"/>
              </a:rPr>
              <a:t>dette</a:t>
            </a:r>
            <a:r>
              <a:rPr lang="en-GB" sz="1200" b="0" i="0" u="none" strike="noStrike" kern="1200">
                <a:solidFill>
                  <a:schemeClr val="tx1"/>
                </a:solidFill>
                <a:effectLst/>
                <a:latin typeface="+mn-lt"/>
                <a:ea typeface="+mn-ea"/>
                <a:cs typeface="+mn-cs"/>
              </a:rPr>
              <a:t> trin </a:t>
            </a:r>
            <a:r>
              <a:rPr lang="en-GB" sz="1200" b="0" i="0" u="none" strike="noStrike" kern="1200" err="1">
                <a:solidFill>
                  <a:schemeClr val="tx1"/>
                </a:solidFill>
                <a:effectLst/>
                <a:latin typeface="+mn-lt"/>
                <a:ea typeface="+mn-ea"/>
                <a:cs typeface="+mn-cs"/>
              </a:rPr>
              <a:t>efter</a:t>
            </a:r>
            <a:r>
              <a:rPr lang="en-GB" sz="1200" b="0" i="0" u="none" strike="noStrike" kern="1200">
                <a:solidFill>
                  <a:schemeClr val="tx1"/>
                </a:solidFill>
                <a:effectLst/>
                <a:latin typeface="+mn-lt"/>
                <a:ea typeface="+mn-ea"/>
                <a:cs typeface="+mn-cs"/>
              </a:rPr>
              <a:t> 5 </a:t>
            </a:r>
            <a:r>
              <a:rPr lang="en-GB" sz="1200" b="0" i="0" u="none" strike="noStrike" kern="1200" err="1">
                <a:solidFill>
                  <a:schemeClr val="tx1"/>
                </a:solidFill>
                <a:effectLst/>
                <a:latin typeface="+mn-lt"/>
                <a:ea typeface="+mn-ea"/>
                <a:cs typeface="+mn-cs"/>
              </a:rPr>
              <a:t>minutter</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hvis</a:t>
            </a:r>
            <a:r>
              <a:rPr lang="en-GB" sz="1200" b="0" i="0" u="none" strike="noStrike" kern="1200">
                <a:solidFill>
                  <a:schemeClr val="tx1"/>
                </a:solidFill>
                <a:effectLst/>
                <a:latin typeface="+mn-lt"/>
                <a:ea typeface="+mn-ea"/>
                <a:cs typeface="+mn-cs"/>
              </a:rPr>
              <a:t> de </a:t>
            </a:r>
            <a:r>
              <a:rPr lang="en-GB" sz="1200" b="0" i="0" u="none" strike="noStrike" kern="1200" err="1">
                <a:solidFill>
                  <a:schemeClr val="tx1"/>
                </a:solidFill>
                <a:effectLst/>
                <a:latin typeface="+mn-lt"/>
                <a:ea typeface="+mn-ea"/>
                <a:cs typeface="+mn-cs"/>
              </a:rPr>
              <a:t>ikke</a:t>
            </a:r>
            <a:r>
              <a:rPr lang="en-GB" sz="1200" b="0" i="0" u="none" strike="noStrike" kern="1200">
                <a:solidFill>
                  <a:schemeClr val="tx1"/>
                </a:solidFill>
                <a:effectLst/>
                <a:latin typeface="+mn-lt"/>
                <a:ea typeface="+mn-ea"/>
                <a:cs typeface="+mn-cs"/>
              </a:rPr>
              <a:t> er </a:t>
            </a:r>
            <a:r>
              <a:rPr lang="en-GB" sz="1200" b="0" i="0" u="none" strike="noStrike" kern="1200" err="1">
                <a:solidFill>
                  <a:schemeClr val="tx1"/>
                </a:solidFill>
                <a:effectLst/>
                <a:latin typeface="+mn-lt"/>
                <a:ea typeface="+mn-ea"/>
                <a:cs typeface="+mn-cs"/>
              </a:rPr>
              <a:t>startet</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af</a:t>
            </a:r>
            <a:r>
              <a:rPr lang="en-GB" sz="1200" b="0" i="0" u="none" strike="noStrike" kern="1200">
                <a:solidFill>
                  <a:schemeClr val="tx1"/>
                </a:solidFill>
                <a:effectLst/>
                <a:latin typeface="+mn-lt"/>
                <a:ea typeface="+mn-ea"/>
                <a:cs typeface="+mn-cs"/>
              </a:rPr>
              <a:t> sig </a:t>
            </a:r>
            <a:r>
              <a:rPr lang="en-GB" sz="1200" b="0" i="0" u="none" strike="noStrike" kern="1200" err="1">
                <a:solidFill>
                  <a:schemeClr val="tx1"/>
                </a:solidFill>
                <a:effectLst/>
                <a:latin typeface="+mn-lt"/>
                <a:ea typeface="+mn-ea"/>
                <a:cs typeface="+mn-cs"/>
              </a:rPr>
              <a:t>selv</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Måske</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skal</a:t>
            </a:r>
            <a:r>
              <a:rPr lang="en-GB" sz="1200" b="0" i="0" u="none" strike="noStrike" kern="1200">
                <a:solidFill>
                  <a:schemeClr val="tx1"/>
                </a:solidFill>
                <a:effectLst/>
                <a:latin typeface="+mn-lt"/>
                <a:ea typeface="+mn-ea"/>
                <a:cs typeface="+mn-cs"/>
              </a:rPr>
              <a:t> det </a:t>
            </a:r>
            <a:r>
              <a:rPr lang="en-GB" sz="1200" b="0" i="0" u="none" strike="noStrike" kern="1200" err="1">
                <a:solidFill>
                  <a:schemeClr val="tx1"/>
                </a:solidFill>
                <a:effectLst/>
                <a:latin typeface="+mn-lt"/>
                <a:ea typeface="+mn-ea"/>
                <a:cs typeface="+mn-cs"/>
              </a:rPr>
              <a:t>lige</a:t>
            </a:r>
            <a:r>
              <a:rPr lang="en-GB" sz="1200" b="0" i="0" u="none" strike="noStrike" kern="1200">
                <a:solidFill>
                  <a:schemeClr val="tx1"/>
                </a:solidFill>
                <a:effectLst/>
                <a:latin typeface="+mn-lt"/>
                <a:ea typeface="+mn-ea"/>
                <a:cs typeface="+mn-cs"/>
              </a:rPr>
              <a:t> </a:t>
            </a:r>
            <a:r>
              <a:rPr lang="en-GB" sz="1200" b="0" i="0" u="none" strike="noStrike" kern="1200" err="1">
                <a:solidFill>
                  <a:schemeClr val="tx1"/>
                </a:solidFill>
                <a:effectLst/>
                <a:latin typeface="+mn-lt"/>
                <a:ea typeface="+mn-ea"/>
                <a:cs typeface="+mn-cs"/>
              </a:rPr>
              <a:t>forklares</a:t>
            </a:r>
            <a:r>
              <a:rPr lang="en-GB" sz="1200" b="0" i="0" u="none" strike="noStrike" kern="120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p:txBody>
      </p:sp>
      <p:sp>
        <p:nvSpPr>
          <p:cNvPr id="4" name="Pladsholder til slidenummer 3">
            <a:extLst>
              <a:ext uri="{FF2B5EF4-FFF2-40B4-BE49-F238E27FC236}">
                <a16:creationId xmlns:a16="http://schemas.microsoft.com/office/drawing/2014/main" id="{9E0C6680-D9EB-E045-6EE1-333117127EBD}"/>
              </a:ext>
            </a:extLst>
          </p:cNvPr>
          <p:cNvSpPr>
            <a:spLocks noGrp="1"/>
          </p:cNvSpPr>
          <p:nvPr>
            <p:ph type="sldNum" sz="quarter" idx="5"/>
          </p:nvPr>
        </p:nvSpPr>
        <p:spPr/>
        <p:txBody>
          <a:bodyPr/>
          <a:lstStyle/>
          <a:p>
            <a:fld id="{A783AE6B-3D29-8E45-A52D-B8A4BBAF8E36}" type="slidenum">
              <a:rPr lang="da-DK" smtClean="0"/>
              <a:t>7</a:t>
            </a:fld>
            <a:endParaRPr lang="da-DK"/>
          </a:p>
        </p:txBody>
      </p:sp>
    </p:spTree>
    <p:extLst>
      <p:ext uri="{BB962C8B-B14F-4D97-AF65-F5344CB8AC3E}">
        <p14:creationId xmlns:p14="http://schemas.microsoft.com/office/powerpoint/2010/main" val="189382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BF054-0191-A793-A09F-9B2A4B4B83B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795C611-1D30-6A41-EB4F-184344BF1E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1B39D0B-8CB0-81F1-FA42-0ECFE8319D19}"/>
              </a:ext>
            </a:extLst>
          </p:cNvPr>
          <p:cNvSpPr>
            <a:spLocks noGrp="1"/>
          </p:cNvSpPr>
          <p:nvPr>
            <p:ph type="body" idx="1"/>
          </p:nvPr>
        </p:nvSpPr>
        <p:spPr/>
        <p:txBody>
          <a:bodyPr/>
          <a:lstStyle/>
          <a:p>
            <a:pPr rtl="0" fontAlgn="base"/>
            <a:r>
              <a:rPr lang="da-DK" sz="1200" b="0" i="0" u="none" strike="noStrike" kern="1200">
                <a:solidFill>
                  <a:schemeClr val="tx1"/>
                </a:solidFill>
                <a:effectLst/>
                <a:latin typeface="+mn-lt"/>
                <a:ea typeface="+mn-ea"/>
                <a:cs typeface="+mn-cs"/>
              </a:rPr>
              <a:t>Brug dette slide til at placere de store karakterbrikker. Hvis du projicerer på et whiteboard kan du hænge dem op med magneter</a:t>
            </a:r>
            <a:r>
              <a:rPr lang="en-US" sz="1200" b="0" i="0" kern="1200">
                <a:solidFill>
                  <a:schemeClr val="tx1"/>
                </a:solidFill>
                <a:effectLst/>
                <a:latin typeface="+mn-lt"/>
                <a:ea typeface="+mn-ea"/>
                <a:cs typeface="+mn-cs"/>
              </a:rPr>
              <a:t>​.</a:t>
            </a:r>
          </a:p>
          <a:p>
            <a:pPr rtl="0" fontAlgn="base"/>
            <a:r>
              <a:rPr lang="da-DK" sz="1200" b="0" i="0" kern="1200">
                <a:solidFill>
                  <a:schemeClr val="tx1"/>
                </a:solidFill>
                <a:effectLst/>
                <a:latin typeface="+mn-lt"/>
                <a:ea typeface="+mn-ea"/>
                <a:cs typeface="+mn-cs"/>
              </a:rPr>
              <a:t>​</a:t>
            </a:r>
          </a:p>
          <a:p>
            <a:pPr rtl="0" fontAlgn="base"/>
            <a:r>
              <a:rPr lang="da-DK" sz="1200" b="0" i="0" u="none" strike="noStrike" kern="1200">
                <a:solidFill>
                  <a:schemeClr val="tx1"/>
                </a:solidFill>
                <a:effectLst/>
                <a:latin typeface="+mn-lt"/>
                <a:ea typeface="+mn-ea"/>
                <a:cs typeface="+mn-cs"/>
              </a:rPr>
              <a:t>Er inde altid lig med, at man har der godt?</a:t>
            </a:r>
            <a:r>
              <a:rPr lang="en-US" sz="1200" b="0" i="0" kern="1200">
                <a:solidFill>
                  <a:schemeClr val="tx1"/>
                </a:solidFill>
                <a:effectLst/>
                <a:latin typeface="+mn-lt"/>
                <a:ea typeface="+mn-ea"/>
                <a:cs typeface="+mn-cs"/>
              </a:rPr>
              <a:t>​</a:t>
            </a:r>
          </a:p>
          <a:p>
            <a:pPr rtl="0" fontAlgn="base"/>
            <a:r>
              <a:rPr lang="da-DK" sz="1200" b="0" i="0" kern="1200">
                <a:solidFill>
                  <a:schemeClr val="tx1"/>
                </a:solidFill>
                <a:effectLst/>
                <a:latin typeface="+mn-lt"/>
                <a:ea typeface="+mn-ea"/>
                <a:cs typeface="+mn-cs"/>
              </a:rPr>
              <a:t>​</a:t>
            </a:r>
          </a:p>
          <a:p>
            <a:pPr rtl="0" fontAlgn="base"/>
            <a:r>
              <a:rPr lang="da-DK" sz="1200" b="0" i="0" u="none" strike="noStrike" kern="1200">
                <a:solidFill>
                  <a:schemeClr val="tx1"/>
                </a:solidFill>
                <a:effectLst/>
                <a:latin typeface="+mn-lt"/>
                <a:ea typeface="+mn-ea"/>
                <a:cs typeface="+mn-cs"/>
              </a:rPr>
              <a:t>Kan man have det godt med at være udenfor?</a:t>
            </a:r>
            <a:endParaRPr lang="en-US" sz="1200" b="0" i="0" kern="1200">
              <a:solidFill>
                <a:schemeClr val="tx1"/>
              </a:solidFill>
              <a:effectLst/>
              <a:latin typeface="+mn-lt"/>
              <a:ea typeface="+mn-ea"/>
              <a:cs typeface="+mn-cs"/>
            </a:endParaRPr>
          </a:p>
          <a:p>
            <a:endParaRPr lang="da-DK" b="0"/>
          </a:p>
        </p:txBody>
      </p:sp>
      <p:sp>
        <p:nvSpPr>
          <p:cNvPr id="4" name="Pladsholder til slidenummer 3">
            <a:extLst>
              <a:ext uri="{FF2B5EF4-FFF2-40B4-BE49-F238E27FC236}">
                <a16:creationId xmlns:a16="http://schemas.microsoft.com/office/drawing/2014/main" id="{5FEFE9D4-E27A-E29D-B319-CA3762561F9C}"/>
              </a:ext>
            </a:extLst>
          </p:cNvPr>
          <p:cNvSpPr>
            <a:spLocks noGrp="1"/>
          </p:cNvSpPr>
          <p:nvPr>
            <p:ph type="sldNum" sz="quarter" idx="5"/>
          </p:nvPr>
        </p:nvSpPr>
        <p:spPr/>
        <p:txBody>
          <a:bodyPr/>
          <a:lstStyle/>
          <a:p>
            <a:fld id="{A783AE6B-3D29-8E45-A52D-B8A4BBAF8E36}" type="slidenum">
              <a:rPr lang="da-DK" smtClean="0"/>
              <a:t>9</a:t>
            </a:fld>
            <a:endParaRPr lang="da-DK"/>
          </a:p>
        </p:txBody>
      </p:sp>
    </p:spTree>
    <p:extLst>
      <p:ext uri="{BB962C8B-B14F-4D97-AF65-F5344CB8AC3E}">
        <p14:creationId xmlns:p14="http://schemas.microsoft.com/office/powerpoint/2010/main" val="359053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E49A4-2819-CC55-FCEA-8F325531EB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E86813-2B62-FDCD-2430-892846E33A1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90EEDF2-0D2E-522B-0C2A-2341CB8D2574}"/>
              </a:ext>
            </a:extLst>
          </p:cNvPr>
          <p:cNvSpPr>
            <a:spLocks noGrp="1"/>
          </p:cNvSpPr>
          <p:nvPr>
            <p:ph type="body" idx="1"/>
          </p:nvPr>
        </p:nvSpPr>
        <p:spPr/>
        <p:txBody>
          <a:bodyPr/>
          <a:lstStyle/>
          <a:p>
            <a:r>
              <a:rPr lang="da-DK" sz="1200" b="0" i="0" u="none" strike="noStrike" kern="1200">
                <a:solidFill>
                  <a:schemeClr val="tx1"/>
                </a:solidFill>
                <a:effectLst/>
                <a:latin typeface="+mn-lt"/>
                <a:ea typeface="+mn-ea"/>
                <a:cs typeface="+mn-cs"/>
              </a:rPr>
              <a:t>Andre pinlige ting: menstruation, hvem man er hemmeligt forelsket i</a:t>
            </a:r>
            <a:r>
              <a:rPr lang="da-DK" sz="1200" b="0" i="0" kern="1200">
                <a:solidFill>
                  <a:schemeClr val="tx1"/>
                </a:solidFill>
                <a:effectLst/>
                <a:latin typeface="+mn-lt"/>
                <a:ea typeface="+mn-ea"/>
                <a:cs typeface="+mn-cs"/>
              </a:rPr>
              <a:t>​</a:t>
            </a:r>
            <a:endParaRPr lang="da-DK"/>
          </a:p>
        </p:txBody>
      </p:sp>
      <p:sp>
        <p:nvSpPr>
          <p:cNvPr id="4" name="Pladsholder til slidenummer 3">
            <a:extLst>
              <a:ext uri="{FF2B5EF4-FFF2-40B4-BE49-F238E27FC236}">
                <a16:creationId xmlns:a16="http://schemas.microsoft.com/office/drawing/2014/main" id="{A86B6371-4589-922A-68F1-689572995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3AE6B-3D29-8E45-A52D-B8A4BBAF8E3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992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a:solidFill>
                  <a:schemeClr val="tx1"/>
                </a:solidFill>
                <a:effectLst/>
                <a:latin typeface="+mn-lt"/>
                <a:ea typeface="+mn-ea"/>
                <a:cs typeface="+mn-cs"/>
              </a:rPr>
              <a:t>Andre pinlige ting: menstruation, hvem man er hemmeligt forelsket i</a:t>
            </a:r>
            <a:r>
              <a:rPr lang="da-DK" sz="1200" b="0" i="0" kern="1200">
                <a:solidFill>
                  <a:schemeClr val="tx1"/>
                </a:solidFill>
                <a:effectLst/>
                <a:latin typeface="+mn-lt"/>
                <a:ea typeface="+mn-ea"/>
                <a:cs typeface="+mn-cs"/>
              </a:rPr>
              <a:t>​</a:t>
            </a:r>
            <a:endParaRPr lang="da-DK"/>
          </a:p>
        </p:txBody>
      </p:sp>
      <p:sp>
        <p:nvSpPr>
          <p:cNvPr id="4" name="Pladsholder til slidenummer 3"/>
          <p:cNvSpPr>
            <a:spLocks noGrp="1"/>
          </p:cNvSpPr>
          <p:nvPr>
            <p:ph type="sldNum" sz="quarter" idx="5"/>
          </p:nvPr>
        </p:nvSpPr>
        <p:spPr/>
        <p:txBody>
          <a:bodyPr/>
          <a:lstStyle/>
          <a:p>
            <a:fld id="{A783AE6B-3D29-8E45-A52D-B8A4BBAF8E36}" type="slidenum">
              <a:rPr lang="da-DK" smtClean="0"/>
              <a:t>12</a:t>
            </a:fld>
            <a:endParaRPr lang="da-DK"/>
          </a:p>
        </p:txBody>
      </p:sp>
    </p:spTree>
    <p:extLst>
      <p:ext uri="{BB962C8B-B14F-4D97-AF65-F5344CB8AC3E}">
        <p14:creationId xmlns:p14="http://schemas.microsoft.com/office/powerpoint/2010/main" val="417947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B4DAC-A2C6-C91A-1472-B6456F1728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FAB9B55-0BD5-E6B8-8D06-02D608FD3EF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74C2ED2-76CC-C37B-A183-8E45E612BE20}"/>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5 min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OBS: Det er </a:t>
            </a:r>
            <a:r>
              <a:rPr lang="en-US" sz="1200" b="0" i="0" u="none" strike="noStrike" kern="1200" err="1">
                <a:solidFill>
                  <a:schemeClr val="tx1"/>
                </a:solidFill>
                <a:effectLst/>
                <a:latin typeface="+mn-lt"/>
                <a:ea typeface="+mn-ea"/>
                <a:cs typeface="+mn-cs"/>
              </a:rPr>
              <a:t>vigtigt</a:t>
            </a:r>
            <a:r>
              <a:rPr lang="en-US" sz="1200" b="0" i="0" u="none" strike="noStrike" kern="1200">
                <a:solidFill>
                  <a:schemeClr val="tx1"/>
                </a:solidFill>
                <a:effectLst/>
                <a:latin typeface="+mn-lt"/>
                <a:ea typeface="+mn-ea"/>
                <a:cs typeface="+mn-cs"/>
              </a:rPr>
              <a:t> at </a:t>
            </a:r>
            <a:r>
              <a:rPr lang="en-US" sz="1200" b="0" i="0" u="none" strike="noStrike" kern="1200" err="1">
                <a:solidFill>
                  <a:schemeClr val="tx1"/>
                </a:solidFill>
                <a:effectLst/>
                <a:latin typeface="+mn-lt"/>
                <a:ea typeface="+mn-ea"/>
                <a:cs typeface="+mn-cs"/>
              </a:rPr>
              <a:t>nå</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dette</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1" i="0" kern="1200">
                <a:solidFill>
                  <a:schemeClr val="tx1"/>
                </a:solidFill>
                <a:effectLst/>
                <a:latin typeface="+mn-lt"/>
                <a:ea typeface="+mn-ea"/>
                <a:cs typeface="+mn-cs"/>
              </a:rPr>
              <a:t>​</a:t>
            </a:r>
          </a:p>
          <a:p>
            <a:pPr rtl="0" fontAlgn="base"/>
            <a:r>
              <a:rPr lang="en-US" sz="1200" b="1" i="0" u="none" strike="noStrike" kern="1200" err="1">
                <a:solidFill>
                  <a:schemeClr val="tx1"/>
                </a:solidFill>
                <a:effectLst/>
                <a:latin typeface="+mn-lt"/>
                <a:ea typeface="+mn-ea"/>
                <a:cs typeface="+mn-cs"/>
              </a:rPr>
              <a:t>Punkt</a:t>
            </a:r>
            <a:r>
              <a:rPr lang="en-US" sz="1200" b="1" i="0" u="none" strike="noStrike" kern="1200">
                <a:solidFill>
                  <a:schemeClr val="tx1"/>
                </a:solidFill>
                <a:effectLst/>
                <a:latin typeface="+mn-lt"/>
                <a:ea typeface="+mn-ea"/>
                <a:cs typeface="+mn-cs"/>
              </a:rPr>
              <a:t> 1-2</a:t>
            </a:r>
          </a:p>
          <a:p>
            <a:pPr rtl="0" fontAlgn="base"/>
            <a:r>
              <a:rPr lang="en-US" sz="1200" b="0" i="0" u="none" strike="noStrike" kern="1200" err="1">
                <a:solidFill>
                  <a:schemeClr val="tx1"/>
                </a:solidFill>
                <a:effectLst/>
                <a:latin typeface="+mn-lt"/>
                <a:ea typeface="+mn-ea"/>
                <a:cs typeface="+mn-cs"/>
              </a:rPr>
              <a:t>Dybere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spørgsmål</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Hvad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skal</a:t>
            </a:r>
            <a:r>
              <a:rPr lang="en-US" sz="1200" b="0" i="0" u="none" strike="noStrike" kern="1200">
                <a:solidFill>
                  <a:schemeClr val="tx1"/>
                </a:solidFill>
                <a:effectLst/>
                <a:latin typeface="+mn-lt"/>
                <a:ea typeface="+mn-ea"/>
                <a:cs typeface="+mn-cs"/>
              </a:rPr>
              <a:t> man vide?</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Hvad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kan</a:t>
            </a:r>
            <a:r>
              <a:rPr lang="en-US" sz="1200" b="0" i="0" u="none" strike="noStrike" kern="1200">
                <a:solidFill>
                  <a:schemeClr val="tx1"/>
                </a:solidFill>
                <a:effectLst/>
                <a:latin typeface="+mn-lt"/>
                <a:ea typeface="+mn-ea"/>
                <a:cs typeface="+mn-cs"/>
              </a:rPr>
              <a:t> man </a:t>
            </a:r>
            <a:r>
              <a:rPr lang="en-US" sz="1200" b="0" i="0" u="none" strike="noStrike" kern="1200" err="1">
                <a:solidFill>
                  <a:schemeClr val="tx1"/>
                </a:solidFill>
                <a:effectLst/>
                <a:latin typeface="+mn-lt"/>
                <a:ea typeface="+mn-ea"/>
                <a:cs typeface="+mn-cs"/>
              </a:rPr>
              <a:t>gøre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når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noget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sker</a:t>
            </a:r>
            <a:r>
              <a:rPr lang="en-US" sz="1200" b="0" i="0" u="none" strike="noStrike" kern="1200">
                <a:solidFill>
                  <a:schemeClr val="tx1"/>
                </a:solidFill>
                <a:effectLst/>
                <a:latin typeface="+mn-lt"/>
                <a:ea typeface="+mn-ea"/>
                <a:cs typeface="+mn-cs"/>
              </a:rPr>
              <a:t>? Lige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situationen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Når</a:t>
            </a:r>
            <a:r>
              <a:rPr lang="en-US" sz="1200" b="0" i="0" u="none" strike="noStrike" kern="1200">
                <a:solidFill>
                  <a:schemeClr val="tx1"/>
                </a:solidFill>
                <a:effectLst/>
                <a:latin typeface="+mn-lt"/>
                <a:ea typeface="+mn-ea"/>
                <a:cs typeface="+mn-cs"/>
              </a:rPr>
              <a:t> det </a:t>
            </a:r>
            <a:r>
              <a:rPr lang="en-US" sz="1200" b="0" i="0" u="none" strike="noStrike" kern="1200" err="1">
                <a:solidFill>
                  <a:schemeClr val="tx1"/>
                </a:solidFill>
                <a:effectLst/>
                <a:latin typeface="+mn-lt"/>
                <a:ea typeface="+mn-ea"/>
                <a:cs typeface="+mn-cs"/>
              </a:rPr>
              <a:t>sker</a:t>
            </a:r>
            <a:r>
              <a:rPr lang="en-US" sz="1200" b="0" i="0" u="none" strike="noStrike" kern="1200">
                <a:solidFill>
                  <a:schemeClr val="tx1"/>
                </a:solidFill>
                <a:effectLst/>
                <a:latin typeface="+mn-lt"/>
                <a:ea typeface="+mn-ea"/>
                <a:cs typeface="+mn-cs"/>
              </a:rPr>
              <a:t> hele </a:t>
            </a:r>
            <a:r>
              <a:rPr lang="en-US" sz="1200" b="0" i="0" u="none" strike="noStrike" kern="1200" err="1">
                <a:solidFill>
                  <a:schemeClr val="tx1"/>
                </a:solidFill>
                <a:effectLst/>
                <a:latin typeface="+mn-lt"/>
                <a:ea typeface="+mn-ea"/>
                <a:cs typeface="+mn-cs"/>
              </a:rPr>
              <a:t>tiden</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Er vi </a:t>
            </a:r>
            <a:r>
              <a:rPr lang="en-US" sz="1200" b="0" i="0" u="none" strike="noStrike" kern="1200" err="1">
                <a:solidFill>
                  <a:schemeClr val="tx1"/>
                </a:solidFill>
                <a:effectLst/>
                <a:latin typeface="+mn-lt"/>
                <a:ea typeface="+mn-ea"/>
                <a:cs typeface="+mn-cs"/>
              </a:rPr>
              <a:t>nogen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gange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selv</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slags </a:t>
            </a:r>
            <a:r>
              <a:rPr lang="en-US" sz="1200" b="0" i="1" u="none" strike="noStrike" kern="1200" err="1">
                <a:solidFill>
                  <a:schemeClr val="tx1"/>
                </a:solidFill>
                <a:effectLst/>
                <a:latin typeface="+mn-lt"/>
                <a:ea typeface="+mn-ea"/>
                <a:cs typeface="+mn-cs"/>
              </a:rPr>
              <a:t>minifluencere</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Hvilke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råd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kan</a:t>
            </a:r>
            <a:r>
              <a:rPr lang="en-US" sz="1200" b="0" i="0" u="none" strike="noStrike" kern="1200">
                <a:solidFill>
                  <a:schemeClr val="tx1"/>
                </a:solidFill>
                <a:effectLst/>
                <a:latin typeface="+mn-lt"/>
                <a:ea typeface="+mn-ea"/>
                <a:cs typeface="+mn-cs"/>
              </a:rPr>
              <a:t> I give </a:t>
            </a:r>
            <a:r>
              <a:rPr lang="en-US" sz="1200" b="0" i="0" u="none" strike="noStrike" kern="1200" err="1">
                <a:solidFill>
                  <a:schemeClr val="tx1"/>
                </a:solidFill>
                <a:effectLst/>
                <a:latin typeface="+mn-lt"/>
                <a:ea typeface="+mn-ea"/>
                <a:cs typeface="+mn-cs"/>
              </a:rPr>
              <a:t>hinanden</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Få</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eleverne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til</a:t>
            </a:r>
            <a:r>
              <a:rPr lang="en-US" sz="1200" b="0" i="0" u="none" strike="noStrike" kern="1200">
                <a:solidFill>
                  <a:schemeClr val="tx1"/>
                </a:solidFill>
                <a:effectLst/>
                <a:latin typeface="+mn-lt"/>
                <a:ea typeface="+mn-ea"/>
                <a:cs typeface="+mn-cs"/>
              </a:rPr>
              <a:t> at </a:t>
            </a:r>
            <a:r>
              <a:rPr lang="en-US" sz="1200" b="0" i="0" u="none" strike="noStrike" kern="1200" err="1">
                <a:solidFill>
                  <a:schemeClr val="tx1"/>
                </a:solidFill>
                <a:effectLst/>
                <a:latin typeface="+mn-lt"/>
                <a:ea typeface="+mn-ea"/>
                <a:cs typeface="+mn-cs"/>
              </a:rPr>
              <a:t>forklare</a:t>
            </a:r>
            <a:r>
              <a:rPr lang="en-US" sz="1200" b="0" i="0" u="none" strike="noStrike" kern="1200">
                <a:solidFill>
                  <a:schemeClr val="tx1"/>
                </a:solidFill>
                <a:effectLst/>
                <a:latin typeface="+mn-lt"/>
                <a:ea typeface="+mn-ea"/>
                <a:cs typeface="+mn-cs"/>
              </a:rPr>
              <a:t> dig om </a:t>
            </a:r>
            <a:r>
              <a:rPr lang="en-US" sz="1200" b="0" i="0" u="none" strike="noStrike" kern="1200" err="1">
                <a:solidFill>
                  <a:schemeClr val="tx1"/>
                </a:solidFill>
                <a:effectLst/>
                <a:latin typeface="+mn-lt"/>
                <a:ea typeface="+mn-ea"/>
                <a:cs typeface="+mn-cs"/>
              </a:rPr>
              <a:t>rådene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og</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skrive</a:t>
            </a:r>
            <a:r>
              <a:rPr lang="en-US" sz="1200" b="0" i="0" u="none" strike="noStrike" kern="1200">
                <a:solidFill>
                  <a:schemeClr val="tx1"/>
                </a:solidFill>
                <a:effectLst/>
                <a:latin typeface="+mn-lt"/>
                <a:ea typeface="+mn-ea"/>
                <a:cs typeface="+mn-cs"/>
              </a:rPr>
              <a:t> dem </a:t>
            </a:r>
            <a:r>
              <a:rPr lang="en-US" sz="1200" b="0" i="0" u="none" strike="noStrike" kern="1200" err="1">
                <a:solidFill>
                  <a:schemeClr val="tx1"/>
                </a:solidFill>
                <a:effectLst/>
                <a:latin typeface="+mn-lt"/>
                <a:ea typeface="+mn-ea"/>
                <a:cs typeface="+mn-cs"/>
              </a:rPr>
              <a:t>efterfølgende</a:t>
            </a:r>
            <a:r>
              <a:rPr lang="en-US" sz="1200" b="0" i="0" u="none" strike="noStrike" kern="1200">
                <a:solidFill>
                  <a:schemeClr val="tx1"/>
                </a:solidFill>
                <a:effectLst/>
                <a:latin typeface="+mn-lt"/>
                <a:ea typeface="+mn-ea"/>
                <a:cs typeface="+mn-cs"/>
              </a:rPr>
              <a:t> (5 min.)</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Enkelte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elever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læser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deres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råd</a:t>
            </a:r>
            <a:r>
              <a:rPr lang="en-US" sz="1200" b="0" i="0" u="none" strike="noStrike" kern="1200">
                <a:solidFill>
                  <a:schemeClr val="tx1"/>
                </a:solidFill>
                <a:effectLst/>
                <a:latin typeface="+mn-lt"/>
                <a:ea typeface="+mn-ea"/>
                <a:cs typeface="+mn-cs"/>
              </a:rPr>
              <a:t> op for </a:t>
            </a:r>
            <a:r>
              <a:rPr lang="en-US" sz="1200" b="0" i="0" u="none" strike="noStrike" kern="1200" err="1">
                <a:solidFill>
                  <a:schemeClr val="tx1"/>
                </a:solidFill>
                <a:effectLst/>
                <a:latin typeface="+mn-lt"/>
                <a:ea typeface="+mn-ea"/>
                <a:cs typeface="+mn-cs"/>
              </a:rPr>
              <a:t>klassen</a:t>
            </a:r>
            <a:r>
              <a:rPr lang="en-US" sz="1200" b="0" i="0" u="none" strike="noStrike" kern="1200">
                <a:solidFill>
                  <a:schemeClr val="tx1"/>
                </a:solidFill>
                <a:effectLst/>
                <a:latin typeface="+mn-lt"/>
                <a:ea typeface="+mn-ea"/>
                <a:cs typeface="+mn-cs"/>
              </a:rPr>
              <a:t>. (3 min)</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da-DK" sz="1200" b="1" i="0" u="none" strike="noStrike" kern="1200">
                <a:solidFill>
                  <a:schemeClr val="tx1"/>
                </a:solidFill>
                <a:effectLst/>
                <a:latin typeface="+mn-lt"/>
                <a:ea typeface="+mn-ea"/>
                <a:cs typeface="+mn-cs"/>
              </a:rPr>
              <a:t>Punkt 3-4</a:t>
            </a:r>
          </a:p>
          <a:p>
            <a:pPr rtl="0" fontAlgn="base"/>
            <a:r>
              <a:rPr lang="da-DK" sz="1200" b="0" i="0" u="none" strike="noStrike" kern="1200">
                <a:solidFill>
                  <a:schemeClr val="tx1"/>
                </a:solidFill>
                <a:effectLst/>
                <a:latin typeface="+mn-lt"/>
                <a:ea typeface="+mn-ea"/>
                <a:cs typeface="+mn-cs"/>
              </a:rPr>
              <a:t>VALGFRIT ekstra trin</a:t>
            </a:r>
            <a:r>
              <a:rPr lang="en-US" sz="1200" b="0" i="0" kern="1200">
                <a:solidFill>
                  <a:schemeClr val="tx1"/>
                </a:solidFill>
                <a:effectLst/>
                <a:latin typeface="+mn-lt"/>
                <a:ea typeface="+mn-ea"/>
                <a:cs typeface="+mn-cs"/>
              </a:rPr>
              <a:t>​</a:t>
            </a:r>
            <a:endParaRPr lang="da-DK" sz="1200" b="0" i="0" kern="1200">
              <a:solidFill>
                <a:schemeClr val="tx1"/>
              </a:solidFill>
              <a:effectLst/>
              <a:latin typeface="+mn-lt"/>
              <a:ea typeface="+mn-ea"/>
              <a:cs typeface="+mn-cs"/>
            </a:endParaRPr>
          </a:p>
          <a:p>
            <a:pPr rtl="0" fontAlgn="base"/>
            <a:r>
              <a:rPr lang="da-DK" sz="1200" b="0" i="0" u="none" strike="noStrike" kern="1200">
                <a:solidFill>
                  <a:schemeClr val="tx1"/>
                </a:solidFill>
                <a:effectLst/>
                <a:latin typeface="+mn-lt"/>
                <a:ea typeface="+mn-ea"/>
                <a:cs typeface="+mn-cs"/>
              </a:rPr>
              <a:t>FØR TILBAGE TIL ELEVERNE SELV</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endParaRPr lang="da-DK"/>
          </a:p>
        </p:txBody>
      </p:sp>
      <p:sp>
        <p:nvSpPr>
          <p:cNvPr id="4" name="Pladsholder til slidenummer 3">
            <a:extLst>
              <a:ext uri="{FF2B5EF4-FFF2-40B4-BE49-F238E27FC236}">
                <a16:creationId xmlns:a16="http://schemas.microsoft.com/office/drawing/2014/main" id="{CD221DD7-EE78-3704-EDC4-F4A6816CEBC0}"/>
              </a:ext>
            </a:extLst>
          </p:cNvPr>
          <p:cNvSpPr>
            <a:spLocks noGrp="1"/>
          </p:cNvSpPr>
          <p:nvPr>
            <p:ph type="sldNum" sz="quarter" idx="5"/>
          </p:nvPr>
        </p:nvSpPr>
        <p:spPr/>
        <p:txBody>
          <a:bodyPr/>
          <a:lstStyle/>
          <a:p>
            <a:fld id="{A783AE6B-3D29-8E45-A52D-B8A4BBAF8E36}" type="slidenum">
              <a:rPr lang="da-DK" smtClean="0"/>
              <a:t>14</a:t>
            </a:fld>
            <a:endParaRPr lang="da-DK"/>
          </a:p>
        </p:txBody>
      </p:sp>
    </p:spTree>
    <p:extLst>
      <p:ext uri="{BB962C8B-B14F-4D97-AF65-F5344CB8AC3E}">
        <p14:creationId xmlns:p14="http://schemas.microsoft.com/office/powerpoint/2010/main" val="117751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a:solidFill>
                  <a:schemeClr val="tx1"/>
                </a:solidFill>
                <a:effectLst/>
                <a:latin typeface="+mn-lt"/>
                <a:ea typeface="+mn-ea"/>
                <a:cs typeface="+mn-cs"/>
              </a:rPr>
              <a:t>5 min til debriefing</a:t>
            </a:r>
            <a:r>
              <a:rPr lang="da-DK" sz="1200" b="0" i="0" kern="1200">
                <a:solidFill>
                  <a:schemeClr val="tx1"/>
                </a:solidFill>
                <a:effectLst/>
                <a:latin typeface="+mn-lt"/>
                <a:ea typeface="+mn-ea"/>
                <a:cs typeface="+mn-cs"/>
              </a:rPr>
              <a:t>​</a:t>
            </a:r>
            <a:endParaRPr lang="da-DK"/>
          </a:p>
        </p:txBody>
      </p:sp>
      <p:sp>
        <p:nvSpPr>
          <p:cNvPr id="4" name="Pladsholder til slidenummer 3"/>
          <p:cNvSpPr>
            <a:spLocks noGrp="1"/>
          </p:cNvSpPr>
          <p:nvPr>
            <p:ph type="sldNum" sz="quarter" idx="5"/>
          </p:nvPr>
        </p:nvSpPr>
        <p:spPr/>
        <p:txBody>
          <a:bodyPr/>
          <a:lstStyle/>
          <a:p>
            <a:fld id="{A783AE6B-3D29-8E45-A52D-B8A4BBAF8E36}" type="slidenum">
              <a:rPr lang="da-DK" smtClean="0"/>
              <a:t>15</a:t>
            </a:fld>
            <a:endParaRPr lang="da-DK"/>
          </a:p>
        </p:txBody>
      </p:sp>
    </p:spTree>
    <p:extLst>
      <p:ext uri="{BB962C8B-B14F-4D97-AF65-F5344CB8AC3E}">
        <p14:creationId xmlns:p14="http://schemas.microsoft.com/office/powerpoint/2010/main" val="2138024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gradFill>
          <a:gsLst>
            <a:gs pos="29000">
              <a:schemeClr val="accent4"/>
            </a:gs>
            <a:gs pos="78000">
              <a:schemeClr val="bg1"/>
            </a:gs>
          </a:gsLst>
          <a:lin ang="2700000" scaled="1"/>
        </a:gradFill>
        <a:effectLst/>
      </p:bgPr>
    </p:bg>
    <p:spTree>
      <p:nvGrpSpPr>
        <p:cNvPr id="1" name=""/>
        <p:cNvGrpSpPr/>
        <p:nvPr/>
      </p:nvGrpSpPr>
      <p:grpSpPr>
        <a:xfrm>
          <a:off x="0" y="0"/>
          <a:ext cx="0" cy="0"/>
          <a:chOff x="0" y="0"/>
          <a:chExt cx="0" cy="0"/>
        </a:xfrm>
      </p:grpSpPr>
      <p:sp>
        <p:nvSpPr>
          <p:cNvPr id="20" name="Afrundet rektangel 22">
            <a:extLst>
              <a:ext uri="{FF2B5EF4-FFF2-40B4-BE49-F238E27FC236}">
                <a16:creationId xmlns:a16="http://schemas.microsoft.com/office/drawing/2014/main" id="{41B32740-ED28-5CD4-232C-03F3FA9DD547}"/>
              </a:ext>
            </a:extLst>
          </p:cNvPr>
          <p:cNvSpPr/>
          <p:nvPr userDrawn="1"/>
        </p:nvSpPr>
        <p:spPr>
          <a:xfrm rot="5857398">
            <a:off x="3276502" y="-2169868"/>
            <a:ext cx="5638994" cy="10114984"/>
          </a:xfrm>
          <a:custGeom>
            <a:avLst/>
            <a:gdLst>
              <a:gd name="connsiteX0" fmla="*/ 0 w 1841500"/>
              <a:gd name="connsiteY0" fmla="*/ 306923 h 2863850"/>
              <a:gd name="connsiteX1" fmla="*/ 306923 w 1841500"/>
              <a:gd name="connsiteY1" fmla="*/ 0 h 2863850"/>
              <a:gd name="connsiteX2" fmla="*/ 1534577 w 1841500"/>
              <a:gd name="connsiteY2" fmla="*/ 0 h 2863850"/>
              <a:gd name="connsiteX3" fmla="*/ 1841500 w 1841500"/>
              <a:gd name="connsiteY3" fmla="*/ 306923 h 2863850"/>
              <a:gd name="connsiteX4" fmla="*/ 1841500 w 1841500"/>
              <a:gd name="connsiteY4" fmla="*/ 2556927 h 2863850"/>
              <a:gd name="connsiteX5" fmla="*/ 1534577 w 1841500"/>
              <a:gd name="connsiteY5" fmla="*/ 2863850 h 2863850"/>
              <a:gd name="connsiteX6" fmla="*/ 306923 w 1841500"/>
              <a:gd name="connsiteY6" fmla="*/ 2863850 h 2863850"/>
              <a:gd name="connsiteX7" fmla="*/ 0 w 1841500"/>
              <a:gd name="connsiteY7" fmla="*/ 2556927 h 2863850"/>
              <a:gd name="connsiteX8" fmla="*/ 0 w 1841500"/>
              <a:gd name="connsiteY8" fmla="*/ 306923 h 2863850"/>
              <a:gd name="connsiteX0" fmla="*/ 0 w 1841500"/>
              <a:gd name="connsiteY0" fmla="*/ 325326 h 2882253"/>
              <a:gd name="connsiteX1" fmla="*/ 306923 w 1841500"/>
              <a:gd name="connsiteY1" fmla="*/ 18403 h 2882253"/>
              <a:gd name="connsiteX2" fmla="*/ 1287318 w 1841500"/>
              <a:gd name="connsiteY2" fmla="*/ 0 h 2882253"/>
              <a:gd name="connsiteX3" fmla="*/ 1841500 w 1841500"/>
              <a:gd name="connsiteY3" fmla="*/ 325326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06923 w 1841500"/>
              <a:gd name="connsiteY1" fmla="*/ 18403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130035 w 1841500"/>
              <a:gd name="connsiteY0" fmla="*/ 324014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130035 w 1841500"/>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5050 w 1759627"/>
              <a:gd name="connsiteY6" fmla="*/ 2882253 h 2882253"/>
              <a:gd name="connsiteX7" fmla="*/ 0 w 1759627"/>
              <a:gd name="connsiteY7" fmla="*/ 2612279 h 2882253"/>
              <a:gd name="connsiteX8" fmla="*/ 48162 w 1759627"/>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3656 w 1759627"/>
              <a:gd name="connsiteY6" fmla="*/ 2807839 h 2882253"/>
              <a:gd name="connsiteX7" fmla="*/ 0 w 1759627"/>
              <a:gd name="connsiteY7" fmla="*/ 2612279 h 2882253"/>
              <a:gd name="connsiteX8" fmla="*/ 48162 w 1759627"/>
              <a:gd name="connsiteY8" fmla="*/ 324014 h 2882253"/>
              <a:gd name="connsiteX0" fmla="*/ 48162 w 1759627"/>
              <a:gd name="connsiteY0" fmla="*/ 324014 h 2807839"/>
              <a:gd name="connsiteX1" fmla="*/ 241486 w 1759627"/>
              <a:gd name="connsiteY1" fmla="*/ 86074 h 2807839"/>
              <a:gd name="connsiteX2" fmla="*/ 1205445 w 1759627"/>
              <a:gd name="connsiteY2" fmla="*/ 0 h 2807839"/>
              <a:gd name="connsiteX3" fmla="*/ 1433567 w 1759627"/>
              <a:gd name="connsiteY3" fmla="*/ 224127 h 2807839"/>
              <a:gd name="connsiteX4" fmla="*/ 1759627 w 1759627"/>
              <a:gd name="connsiteY4" fmla="*/ 2575330 h 2807839"/>
              <a:gd name="connsiteX5" fmla="*/ 1379212 w 1759627"/>
              <a:gd name="connsiteY5" fmla="*/ 2767897 h 2807839"/>
              <a:gd name="connsiteX6" fmla="*/ 223656 w 1759627"/>
              <a:gd name="connsiteY6" fmla="*/ 2807839 h 2807839"/>
              <a:gd name="connsiteX7" fmla="*/ 0 w 1759627"/>
              <a:gd name="connsiteY7" fmla="*/ 2612279 h 2807839"/>
              <a:gd name="connsiteX8" fmla="*/ 48162 w 1759627"/>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90" h="2807839">
                <a:moveTo>
                  <a:pt x="40923" y="324014"/>
                </a:moveTo>
                <a:cubicBezTo>
                  <a:pt x="40923" y="154505"/>
                  <a:pt x="166203" y="89230"/>
                  <a:pt x="234247" y="86074"/>
                </a:cubicBezTo>
                <a:lnTo>
                  <a:pt x="1198206" y="0"/>
                </a:lnTo>
                <a:cubicBezTo>
                  <a:pt x="1334638" y="3710"/>
                  <a:pt x="1411204" y="116981"/>
                  <a:pt x="1426328" y="224127"/>
                </a:cubicBezTo>
                <a:lnTo>
                  <a:pt x="1584890" y="2496162"/>
                </a:lnTo>
                <a:cubicBezTo>
                  <a:pt x="1584890" y="2665671"/>
                  <a:pt x="1471577" y="2770049"/>
                  <a:pt x="1371973" y="2767897"/>
                </a:cubicBezTo>
                <a:lnTo>
                  <a:pt x="216417" y="2807839"/>
                </a:lnTo>
                <a:cubicBezTo>
                  <a:pt x="46908" y="2807839"/>
                  <a:pt x="6775" y="2678394"/>
                  <a:pt x="0" y="2564391"/>
                </a:cubicBezTo>
                <a:lnTo>
                  <a:pt x="40923" y="324014"/>
                </a:lnTo>
                <a:close/>
              </a:path>
            </a:pathLst>
          </a:custGeom>
          <a:gradFill>
            <a:gsLst>
              <a:gs pos="19000">
                <a:schemeClr val="tx1">
                  <a:alpha val="40000"/>
                </a:schemeClr>
              </a:gs>
              <a:gs pos="68000">
                <a:schemeClr val="tx1">
                  <a:alpha val="76087"/>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88F9938-653A-D130-AE2D-E58996EBCF3A}"/>
              </a:ext>
            </a:extLst>
          </p:cNvPr>
          <p:cNvSpPr>
            <a:spLocks noGrp="1"/>
          </p:cNvSpPr>
          <p:nvPr>
            <p:ph type="ctrTitle"/>
          </p:nvPr>
        </p:nvSpPr>
        <p:spPr>
          <a:xfrm rot="21407910">
            <a:off x="2360912" y="1409754"/>
            <a:ext cx="7470175" cy="2338036"/>
          </a:xfrm>
        </p:spPr>
        <p:txBody>
          <a:bodyPr anchor="b"/>
          <a:lstStyle>
            <a:lvl1pPr algn="l">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18182058-6842-3E41-7364-4980F9A3A4DD}"/>
              </a:ext>
            </a:extLst>
          </p:cNvPr>
          <p:cNvSpPr>
            <a:spLocks noGrp="1"/>
          </p:cNvSpPr>
          <p:nvPr>
            <p:ph type="subTitle" idx="1"/>
          </p:nvPr>
        </p:nvSpPr>
        <p:spPr>
          <a:xfrm>
            <a:off x="2727446" y="3976114"/>
            <a:ext cx="6475435" cy="11078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6" name="Billede 15" descr="Et billede, der indeholder logo, Grafik, Font/skrifttype, symbol&#10;&#10;AI-genereret indhold kan være ukorrekt.">
            <a:extLst>
              <a:ext uri="{FF2B5EF4-FFF2-40B4-BE49-F238E27FC236}">
                <a16:creationId xmlns:a16="http://schemas.microsoft.com/office/drawing/2014/main" id="{0881FDCB-18F4-2F82-D2C2-1A84D0332237}"/>
              </a:ext>
            </a:extLst>
          </p:cNvPr>
          <p:cNvPicPr>
            <a:picLocks noChangeAspect="1"/>
          </p:cNvPicPr>
          <p:nvPr userDrawn="1"/>
        </p:nvPicPr>
        <p:blipFill>
          <a:blip r:embed="rId2"/>
          <a:stretch>
            <a:fillRect/>
          </a:stretch>
        </p:blipFill>
        <p:spPr>
          <a:xfrm>
            <a:off x="11082557" y="98425"/>
            <a:ext cx="971550" cy="971550"/>
          </a:xfrm>
          <a:prstGeom prst="rect">
            <a:avLst/>
          </a:prstGeom>
        </p:spPr>
      </p:pic>
      <p:pic>
        <p:nvPicPr>
          <p:cNvPr id="22" name="Billede 21">
            <a:extLst>
              <a:ext uri="{FF2B5EF4-FFF2-40B4-BE49-F238E27FC236}">
                <a16:creationId xmlns:a16="http://schemas.microsoft.com/office/drawing/2014/main" id="{05117354-827D-C41D-8885-0C4631B3400E}"/>
              </a:ext>
            </a:extLst>
          </p:cNvPr>
          <p:cNvPicPr>
            <a:picLocks noChangeAspect="1"/>
          </p:cNvPicPr>
          <p:nvPr userDrawn="1"/>
        </p:nvPicPr>
        <p:blipFill>
          <a:blip r:embed="rId3"/>
          <a:stretch>
            <a:fillRect/>
          </a:stretch>
        </p:blipFill>
        <p:spPr>
          <a:xfrm>
            <a:off x="3418639" y="6160079"/>
            <a:ext cx="1222656" cy="113455"/>
          </a:xfrm>
          <a:prstGeom prst="rect">
            <a:avLst/>
          </a:prstGeom>
        </p:spPr>
      </p:pic>
      <p:pic>
        <p:nvPicPr>
          <p:cNvPr id="24" name="Billede 23" descr="Et billede, der indeholder tekst, Font/skrifttype, Grafik, logo&#10;&#10;AI-genereret indhold kan være ukorrekt.">
            <a:extLst>
              <a:ext uri="{FF2B5EF4-FFF2-40B4-BE49-F238E27FC236}">
                <a16:creationId xmlns:a16="http://schemas.microsoft.com/office/drawing/2014/main" id="{0D6FFED8-0C30-A9CF-3E7B-0E1E7294EFD0}"/>
              </a:ext>
            </a:extLst>
          </p:cNvPr>
          <p:cNvPicPr>
            <a:picLocks noChangeAspect="1"/>
          </p:cNvPicPr>
          <p:nvPr userDrawn="1"/>
        </p:nvPicPr>
        <p:blipFill>
          <a:blip r:embed="rId4"/>
          <a:stretch>
            <a:fillRect/>
          </a:stretch>
        </p:blipFill>
        <p:spPr>
          <a:xfrm>
            <a:off x="1297144" y="6058934"/>
            <a:ext cx="760656" cy="315744"/>
          </a:xfrm>
          <a:prstGeom prst="rect">
            <a:avLst/>
          </a:prstGeom>
        </p:spPr>
      </p:pic>
      <p:pic>
        <p:nvPicPr>
          <p:cNvPr id="28" name="Billede 27" descr="Et billede, der indeholder Font/skrifttype, Grafik, design, grafisk design&#10;&#10;AI-genereret indhold kan være ukorrekt.">
            <a:extLst>
              <a:ext uri="{FF2B5EF4-FFF2-40B4-BE49-F238E27FC236}">
                <a16:creationId xmlns:a16="http://schemas.microsoft.com/office/drawing/2014/main" id="{F81A8DE1-917F-F299-FF3F-ACCD5375EB16}"/>
              </a:ext>
            </a:extLst>
          </p:cNvPr>
          <p:cNvPicPr>
            <a:picLocks noChangeAspect="1"/>
          </p:cNvPicPr>
          <p:nvPr userDrawn="1"/>
        </p:nvPicPr>
        <p:blipFill>
          <a:blip r:embed="rId5"/>
          <a:stretch>
            <a:fillRect/>
          </a:stretch>
        </p:blipFill>
        <p:spPr>
          <a:xfrm>
            <a:off x="2539670" y="6065645"/>
            <a:ext cx="397099" cy="302323"/>
          </a:xfrm>
          <a:prstGeom prst="rect">
            <a:avLst/>
          </a:prstGeom>
        </p:spPr>
      </p:pic>
    </p:spTree>
    <p:extLst>
      <p:ext uri="{BB962C8B-B14F-4D97-AF65-F5344CB8AC3E}">
        <p14:creationId xmlns:p14="http://schemas.microsoft.com/office/powerpoint/2010/main" val="36628487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D240-FA00-712D-838C-3B5D0E924EEB}"/>
              </a:ext>
            </a:extLst>
          </p:cNvPr>
          <p:cNvSpPr>
            <a:spLocks noGrp="1"/>
          </p:cNvSpPr>
          <p:nvPr>
            <p:ph type="title"/>
          </p:nvPr>
        </p:nvSpPr>
        <p:spPr>
          <a:xfrm>
            <a:off x="1066798" y="562002"/>
            <a:ext cx="10071255" cy="715955"/>
          </a:xfrm>
        </p:spPr>
        <p:txBody>
          <a:bodyPr/>
          <a:lstStyle>
            <a:lvl1pPr>
              <a:defRPr b="1" i="0">
                <a:latin typeface="Myriad Pro Light" panose="020B0403030403020204" pitchFamily="34" charset="0"/>
              </a:defRPr>
            </a:lvl1pPr>
          </a:lstStyle>
          <a:p>
            <a:r>
              <a:rPr lang="da-DK"/>
              <a:t>Klik for at redigere titeltypografien i masteren</a:t>
            </a:r>
          </a:p>
        </p:txBody>
      </p:sp>
    </p:spTree>
    <p:extLst>
      <p:ext uri="{BB962C8B-B14F-4D97-AF65-F5344CB8AC3E}">
        <p14:creationId xmlns:p14="http://schemas.microsoft.com/office/powerpoint/2010/main" val="284678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23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ala-skabelon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74" idx="2"/>
            <a:endCxn id="4" idx="6"/>
          </p:cNvCxnSpPr>
          <p:nvPr userDrawn="1"/>
        </p:nvCxnSpPr>
        <p:spPr>
          <a:xfrm flipH="1">
            <a:off x="2526322" y="5243149"/>
            <a:ext cx="2854570"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3" name="Pladsholder til tekst 22">
            <a:extLst>
              <a:ext uri="{FF2B5EF4-FFF2-40B4-BE49-F238E27FC236}">
                <a16:creationId xmlns:a16="http://schemas.microsoft.com/office/drawing/2014/main" id="{5FA06110-E478-8502-5B18-E3FBFF244424}"/>
              </a:ext>
            </a:extLst>
          </p:cNvPr>
          <p:cNvSpPr>
            <a:spLocks noGrp="1"/>
          </p:cNvSpPr>
          <p:nvPr>
            <p:ph type="body" sz="quarter" idx="10"/>
          </p:nvPr>
        </p:nvSpPr>
        <p:spPr>
          <a:xfrm>
            <a:off x="1078524" y="1629505"/>
            <a:ext cx="10040814" cy="2426680"/>
          </a:xfrm>
        </p:spPr>
        <p:txBody>
          <a:bodyPr>
            <a:normAutofit/>
          </a:bodyPr>
          <a:lstStyle>
            <a:lvl1pPr marL="571500" indent="-571500">
              <a:buFont typeface="Arial" panose="020B0604020202020204" pitchFamily="34" charset="0"/>
              <a:buChar char="•"/>
              <a:defRPr sz="2800" b="0" i="0">
                <a:solidFill>
                  <a:schemeClr val="accent6"/>
                </a:solidFill>
                <a:latin typeface="Myriad Pro Light" panose="020B04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339969"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6" name="Pladsholder til tekst 24">
            <a:extLst>
              <a:ext uri="{FF2B5EF4-FFF2-40B4-BE49-F238E27FC236}">
                <a16:creationId xmlns:a16="http://schemas.microsoft.com/office/drawing/2014/main" id="{451ED39F-C4FF-099E-DC38-4F5C1DE326BC}"/>
              </a:ext>
            </a:extLst>
          </p:cNvPr>
          <p:cNvSpPr>
            <a:spLocks noGrp="1"/>
          </p:cNvSpPr>
          <p:nvPr>
            <p:ph type="body" sz="quarter" idx="12"/>
          </p:nvPr>
        </p:nvSpPr>
        <p:spPr>
          <a:xfrm>
            <a:off x="4665784"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7" name="Pladsholder til tekst 24">
            <a:extLst>
              <a:ext uri="{FF2B5EF4-FFF2-40B4-BE49-F238E27FC236}">
                <a16:creationId xmlns:a16="http://schemas.microsoft.com/office/drawing/2014/main" id="{A69AD1EB-71A0-872F-AB37-FAC7BE9C287C}"/>
              </a:ext>
            </a:extLst>
          </p:cNvPr>
          <p:cNvSpPr>
            <a:spLocks noGrp="1"/>
          </p:cNvSpPr>
          <p:nvPr>
            <p:ph type="body" sz="quarter" idx="13"/>
          </p:nvPr>
        </p:nvSpPr>
        <p:spPr>
          <a:xfrm>
            <a:off x="9003322"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177361"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74" idx="6"/>
          </p:cNvCxnSpPr>
          <p:nvPr userDrawn="1"/>
        </p:nvCxnSpPr>
        <p:spPr>
          <a:xfrm>
            <a:off x="6828691" y="5243149"/>
            <a:ext cx="2842847"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74" name="Ellipse 73">
            <a:extLst>
              <a:ext uri="{FF2B5EF4-FFF2-40B4-BE49-F238E27FC236}">
                <a16:creationId xmlns:a16="http://schemas.microsoft.com/office/drawing/2014/main" id="{2936EFF3-399A-1550-5A07-2B22F524F4CD}"/>
              </a:ext>
            </a:extLst>
          </p:cNvPr>
          <p:cNvSpPr/>
          <p:nvPr userDrawn="1"/>
        </p:nvSpPr>
        <p:spPr>
          <a:xfrm>
            <a:off x="5380892"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ladsholder til billede 74">
            <a:extLst>
              <a:ext uri="{FF2B5EF4-FFF2-40B4-BE49-F238E27FC236}">
                <a16:creationId xmlns:a16="http://schemas.microsoft.com/office/drawing/2014/main" id="{BE6FC265-8C99-22CB-A642-DEA05D7DDB6E}"/>
              </a:ext>
            </a:extLst>
          </p:cNvPr>
          <p:cNvSpPr>
            <a:spLocks noGrp="1"/>
          </p:cNvSpPr>
          <p:nvPr>
            <p:ph type="pic" sz="quarter" idx="15"/>
          </p:nvPr>
        </p:nvSpPr>
        <p:spPr>
          <a:xfrm>
            <a:off x="5479730"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76" name="Ellipse 75">
            <a:extLst>
              <a:ext uri="{FF2B5EF4-FFF2-40B4-BE49-F238E27FC236}">
                <a16:creationId xmlns:a16="http://schemas.microsoft.com/office/drawing/2014/main" id="{E086889E-C989-35AA-6706-5661845C8F14}"/>
              </a:ext>
            </a:extLst>
          </p:cNvPr>
          <p:cNvSpPr/>
          <p:nvPr userDrawn="1"/>
        </p:nvSpPr>
        <p:spPr>
          <a:xfrm>
            <a:off x="9683261"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Pladsholder til billede 76">
            <a:extLst>
              <a:ext uri="{FF2B5EF4-FFF2-40B4-BE49-F238E27FC236}">
                <a16:creationId xmlns:a16="http://schemas.microsoft.com/office/drawing/2014/main" id="{2B499FF9-0490-4B62-4CF1-058448D084B4}"/>
              </a:ext>
            </a:extLst>
          </p:cNvPr>
          <p:cNvSpPr>
            <a:spLocks noGrp="1"/>
          </p:cNvSpPr>
          <p:nvPr>
            <p:ph type="pic" sz="quarter" idx="16"/>
          </p:nvPr>
        </p:nvSpPr>
        <p:spPr>
          <a:xfrm>
            <a:off x="9782099"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263761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ala-skabelon mørk">
    <p:bg>
      <p:bgPr>
        <a:gradFill>
          <a:gsLst>
            <a:gs pos="29000">
              <a:schemeClr val="accent4">
                <a:lumMod val="40000"/>
              </a:schemeClr>
            </a:gs>
            <a:gs pos="78000">
              <a:schemeClr val="accent4"/>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5" idx="2"/>
            <a:endCxn id="4" idx="6"/>
          </p:cNvCxnSpPr>
          <p:nvPr userDrawn="1"/>
        </p:nvCxnSpPr>
        <p:spPr>
          <a:xfrm flipH="1">
            <a:off x="3212123" y="3435007"/>
            <a:ext cx="1854506"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736577"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224180"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5" idx="6"/>
            <a:endCxn id="9" idx="2"/>
          </p:cNvCxnSpPr>
          <p:nvPr userDrawn="1"/>
        </p:nvCxnSpPr>
        <p:spPr>
          <a:xfrm>
            <a:off x="7200229" y="3435007"/>
            <a:ext cx="1810439"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pic>
        <p:nvPicPr>
          <p:cNvPr id="3" name="Billede 2" descr="Et billede, der indeholder logo, Grafik, Font/skrifttype, symbol&#10;&#10;AI-genereret indhold kan være ukorrekt.">
            <a:extLst>
              <a:ext uri="{FF2B5EF4-FFF2-40B4-BE49-F238E27FC236}">
                <a16:creationId xmlns:a16="http://schemas.microsoft.com/office/drawing/2014/main" id="{EB92A895-BC1E-93A2-AEE7-09BB9F1B15EB}"/>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5" name="Ellipse 4">
            <a:extLst>
              <a:ext uri="{FF2B5EF4-FFF2-40B4-BE49-F238E27FC236}">
                <a16:creationId xmlns:a16="http://schemas.microsoft.com/office/drawing/2014/main" id="{EBA1B1B1-1530-91C7-AD87-154D43D65393}"/>
              </a:ext>
            </a:extLst>
          </p:cNvPr>
          <p:cNvSpPr/>
          <p:nvPr userDrawn="1"/>
        </p:nvSpPr>
        <p:spPr>
          <a:xfrm>
            <a:off x="5066629"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24">
            <a:extLst>
              <a:ext uri="{FF2B5EF4-FFF2-40B4-BE49-F238E27FC236}">
                <a16:creationId xmlns:a16="http://schemas.microsoft.com/office/drawing/2014/main" id="{CCA402B4-5562-F146-AEB7-2312F687CD74}"/>
              </a:ext>
            </a:extLst>
          </p:cNvPr>
          <p:cNvSpPr>
            <a:spLocks noGrp="1"/>
          </p:cNvSpPr>
          <p:nvPr>
            <p:ph type="body" sz="quarter" idx="15"/>
          </p:nvPr>
        </p:nvSpPr>
        <p:spPr>
          <a:xfrm>
            <a:off x="4724683"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7" name="Pladsholder til billede 57">
            <a:extLst>
              <a:ext uri="{FF2B5EF4-FFF2-40B4-BE49-F238E27FC236}">
                <a16:creationId xmlns:a16="http://schemas.microsoft.com/office/drawing/2014/main" id="{44F7D2D5-75C8-C25F-4A6B-EA39D6EADB93}"/>
              </a:ext>
            </a:extLst>
          </p:cNvPr>
          <p:cNvSpPr>
            <a:spLocks noGrp="1"/>
          </p:cNvSpPr>
          <p:nvPr>
            <p:ph type="pic" sz="quarter" idx="16"/>
          </p:nvPr>
        </p:nvSpPr>
        <p:spPr>
          <a:xfrm>
            <a:off x="5212286"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9" name="Ellipse 8">
            <a:extLst>
              <a:ext uri="{FF2B5EF4-FFF2-40B4-BE49-F238E27FC236}">
                <a16:creationId xmlns:a16="http://schemas.microsoft.com/office/drawing/2014/main" id="{50F416DD-3736-01A8-56F1-D9D8EE426025}"/>
              </a:ext>
            </a:extLst>
          </p:cNvPr>
          <p:cNvSpPr/>
          <p:nvPr userDrawn="1"/>
        </p:nvSpPr>
        <p:spPr>
          <a:xfrm>
            <a:off x="9010668"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4">
            <a:extLst>
              <a:ext uri="{FF2B5EF4-FFF2-40B4-BE49-F238E27FC236}">
                <a16:creationId xmlns:a16="http://schemas.microsoft.com/office/drawing/2014/main" id="{76BC1C97-C5D1-BE05-124B-76C5EC6182D5}"/>
              </a:ext>
            </a:extLst>
          </p:cNvPr>
          <p:cNvSpPr>
            <a:spLocks noGrp="1"/>
          </p:cNvSpPr>
          <p:nvPr>
            <p:ph type="body" sz="quarter" idx="17"/>
          </p:nvPr>
        </p:nvSpPr>
        <p:spPr>
          <a:xfrm>
            <a:off x="8668722"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11" name="Pladsholder til billede 57">
            <a:extLst>
              <a:ext uri="{FF2B5EF4-FFF2-40B4-BE49-F238E27FC236}">
                <a16:creationId xmlns:a16="http://schemas.microsoft.com/office/drawing/2014/main" id="{58CDFCE8-EAAF-5F5E-5450-16602128D7F2}"/>
              </a:ext>
            </a:extLst>
          </p:cNvPr>
          <p:cNvSpPr>
            <a:spLocks noGrp="1"/>
          </p:cNvSpPr>
          <p:nvPr>
            <p:ph type="pic" sz="quarter" idx="18"/>
          </p:nvPr>
        </p:nvSpPr>
        <p:spPr>
          <a:xfrm>
            <a:off x="9156325"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16465589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bg>
      <p:bgPr>
        <a:gradFill>
          <a:gsLst>
            <a:gs pos="29000">
              <a:schemeClr val="accent2"/>
            </a:gs>
            <a:gs pos="78000">
              <a:schemeClr val="accent3"/>
            </a:gs>
          </a:gsLst>
          <a:lin ang="2700000" scaled="1"/>
        </a:gradFill>
        <a:effectLst/>
      </p:bgPr>
    </p:bg>
    <p:spTree>
      <p:nvGrpSpPr>
        <p:cNvPr id="1" name=""/>
        <p:cNvGrpSpPr/>
        <p:nvPr/>
      </p:nvGrpSpPr>
      <p:grpSpPr>
        <a:xfrm>
          <a:off x="0" y="0"/>
          <a:ext cx="0" cy="0"/>
          <a:chOff x="0" y="0"/>
          <a:chExt cx="0" cy="0"/>
        </a:xfrm>
      </p:grpSpPr>
      <p:sp>
        <p:nvSpPr>
          <p:cNvPr id="20" name="Afrundet rektangel 22">
            <a:extLst>
              <a:ext uri="{FF2B5EF4-FFF2-40B4-BE49-F238E27FC236}">
                <a16:creationId xmlns:a16="http://schemas.microsoft.com/office/drawing/2014/main" id="{41B32740-ED28-5CD4-232C-03F3FA9DD547}"/>
              </a:ext>
            </a:extLst>
          </p:cNvPr>
          <p:cNvSpPr/>
          <p:nvPr userDrawn="1"/>
        </p:nvSpPr>
        <p:spPr>
          <a:xfrm rot="5857398">
            <a:off x="3276502" y="-2169868"/>
            <a:ext cx="5638994" cy="10114984"/>
          </a:xfrm>
          <a:custGeom>
            <a:avLst/>
            <a:gdLst>
              <a:gd name="connsiteX0" fmla="*/ 0 w 1841500"/>
              <a:gd name="connsiteY0" fmla="*/ 306923 h 2863850"/>
              <a:gd name="connsiteX1" fmla="*/ 306923 w 1841500"/>
              <a:gd name="connsiteY1" fmla="*/ 0 h 2863850"/>
              <a:gd name="connsiteX2" fmla="*/ 1534577 w 1841500"/>
              <a:gd name="connsiteY2" fmla="*/ 0 h 2863850"/>
              <a:gd name="connsiteX3" fmla="*/ 1841500 w 1841500"/>
              <a:gd name="connsiteY3" fmla="*/ 306923 h 2863850"/>
              <a:gd name="connsiteX4" fmla="*/ 1841500 w 1841500"/>
              <a:gd name="connsiteY4" fmla="*/ 2556927 h 2863850"/>
              <a:gd name="connsiteX5" fmla="*/ 1534577 w 1841500"/>
              <a:gd name="connsiteY5" fmla="*/ 2863850 h 2863850"/>
              <a:gd name="connsiteX6" fmla="*/ 306923 w 1841500"/>
              <a:gd name="connsiteY6" fmla="*/ 2863850 h 2863850"/>
              <a:gd name="connsiteX7" fmla="*/ 0 w 1841500"/>
              <a:gd name="connsiteY7" fmla="*/ 2556927 h 2863850"/>
              <a:gd name="connsiteX8" fmla="*/ 0 w 1841500"/>
              <a:gd name="connsiteY8" fmla="*/ 306923 h 2863850"/>
              <a:gd name="connsiteX0" fmla="*/ 0 w 1841500"/>
              <a:gd name="connsiteY0" fmla="*/ 325326 h 2882253"/>
              <a:gd name="connsiteX1" fmla="*/ 306923 w 1841500"/>
              <a:gd name="connsiteY1" fmla="*/ 18403 h 2882253"/>
              <a:gd name="connsiteX2" fmla="*/ 1287318 w 1841500"/>
              <a:gd name="connsiteY2" fmla="*/ 0 h 2882253"/>
              <a:gd name="connsiteX3" fmla="*/ 1841500 w 1841500"/>
              <a:gd name="connsiteY3" fmla="*/ 325326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06923 w 1841500"/>
              <a:gd name="connsiteY1" fmla="*/ 18403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130035 w 1841500"/>
              <a:gd name="connsiteY0" fmla="*/ 324014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130035 w 1841500"/>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5050 w 1759627"/>
              <a:gd name="connsiteY6" fmla="*/ 2882253 h 2882253"/>
              <a:gd name="connsiteX7" fmla="*/ 0 w 1759627"/>
              <a:gd name="connsiteY7" fmla="*/ 2612279 h 2882253"/>
              <a:gd name="connsiteX8" fmla="*/ 48162 w 1759627"/>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3656 w 1759627"/>
              <a:gd name="connsiteY6" fmla="*/ 2807839 h 2882253"/>
              <a:gd name="connsiteX7" fmla="*/ 0 w 1759627"/>
              <a:gd name="connsiteY7" fmla="*/ 2612279 h 2882253"/>
              <a:gd name="connsiteX8" fmla="*/ 48162 w 1759627"/>
              <a:gd name="connsiteY8" fmla="*/ 324014 h 2882253"/>
              <a:gd name="connsiteX0" fmla="*/ 48162 w 1759627"/>
              <a:gd name="connsiteY0" fmla="*/ 324014 h 2807839"/>
              <a:gd name="connsiteX1" fmla="*/ 241486 w 1759627"/>
              <a:gd name="connsiteY1" fmla="*/ 86074 h 2807839"/>
              <a:gd name="connsiteX2" fmla="*/ 1205445 w 1759627"/>
              <a:gd name="connsiteY2" fmla="*/ 0 h 2807839"/>
              <a:gd name="connsiteX3" fmla="*/ 1433567 w 1759627"/>
              <a:gd name="connsiteY3" fmla="*/ 224127 h 2807839"/>
              <a:gd name="connsiteX4" fmla="*/ 1759627 w 1759627"/>
              <a:gd name="connsiteY4" fmla="*/ 2575330 h 2807839"/>
              <a:gd name="connsiteX5" fmla="*/ 1379212 w 1759627"/>
              <a:gd name="connsiteY5" fmla="*/ 2767897 h 2807839"/>
              <a:gd name="connsiteX6" fmla="*/ 223656 w 1759627"/>
              <a:gd name="connsiteY6" fmla="*/ 2807839 h 2807839"/>
              <a:gd name="connsiteX7" fmla="*/ 0 w 1759627"/>
              <a:gd name="connsiteY7" fmla="*/ 2612279 h 2807839"/>
              <a:gd name="connsiteX8" fmla="*/ 48162 w 1759627"/>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90" h="2807839">
                <a:moveTo>
                  <a:pt x="40923" y="324014"/>
                </a:moveTo>
                <a:cubicBezTo>
                  <a:pt x="40923" y="154505"/>
                  <a:pt x="166203" y="89230"/>
                  <a:pt x="234247" y="86074"/>
                </a:cubicBezTo>
                <a:lnTo>
                  <a:pt x="1198206" y="0"/>
                </a:lnTo>
                <a:cubicBezTo>
                  <a:pt x="1334638" y="3710"/>
                  <a:pt x="1411204" y="116981"/>
                  <a:pt x="1426328" y="224127"/>
                </a:cubicBezTo>
                <a:lnTo>
                  <a:pt x="1584890" y="2496162"/>
                </a:lnTo>
                <a:cubicBezTo>
                  <a:pt x="1584890" y="2665671"/>
                  <a:pt x="1471577" y="2770049"/>
                  <a:pt x="1371973" y="2767897"/>
                </a:cubicBezTo>
                <a:lnTo>
                  <a:pt x="216417" y="2807839"/>
                </a:lnTo>
                <a:cubicBezTo>
                  <a:pt x="46908" y="2807839"/>
                  <a:pt x="6775" y="2678394"/>
                  <a:pt x="0" y="2564391"/>
                </a:cubicBezTo>
                <a:lnTo>
                  <a:pt x="40923" y="324014"/>
                </a:lnTo>
                <a:close/>
              </a:path>
            </a:pathLst>
          </a:custGeom>
          <a:gradFill>
            <a:gsLst>
              <a:gs pos="19000">
                <a:schemeClr val="tx1">
                  <a:alpha val="40000"/>
                </a:schemeClr>
              </a:gs>
              <a:gs pos="68000">
                <a:schemeClr val="tx1">
                  <a:alpha val="76087"/>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88F9938-653A-D130-AE2D-E58996EBCF3A}"/>
              </a:ext>
            </a:extLst>
          </p:cNvPr>
          <p:cNvSpPr>
            <a:spLocks noGrp="1"/>
          </p:cNvSpPr>
          <p:nvPr>
            <p:ph type="ctrTitle"/>
          </p:nvPr>
        </p:nvSpPr>
        <p:spPr>
          <a:xfrm rot="21407910">
            <a:off x="2360912" y="1409754"/>
            <a:ext cx="7470175" cy="2338036"/>
          </a:xfrm>
        </p:spPr>
        <p:txBody>
          <a:bodyPr anchor="b"/>
          <a:lstStyle>
            <a:lvl1pPr algn="l">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18182058-6842-3E41-7364-4980F9A3A4DD}"/>
              </a:ext>
            </a:extLst>
          </p:cNvPr>
          <p:cNvSpPr>
            <a:spLocks noGrp="1"/>
          </p:cNvSpPr>
          <p:nvPr>
            <p:ph type="subTitle" idx="1"/>
          </p:nvPr>
        </p:nvSpPr>
        <p:spPr>
          <a:xfrm>
            <a:off x="2727446" y="3976114"/>
            <a:ext cx="6475435" cy="11078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6" name="Billede 15" descr="Et billede, der indeholder logo, Grafik, Font/skrifttype, symbol&#10;&#10;AI-genereret indhold kan være ukorrekt.">
            <a:extLst>
              <a:ext uri="{FF2B5EF4-FFF2-40B4-BE49-F238E27FC236}">
                <a16:creationId xmlns:a16="http://schemas.microsoft.com/office/drawing/2014/main" id="{0881FDCB-18F4-2F82-D2C2-1A84D0332237}"/>
              </a:ext>
            </a:extLst>
          </p:cNvPr>
          <p:cNvPicPr>
            <a:picLocks noChangeAspect="1"/>
          </p:cNvPicPr>
          <p:nvPr userDrawn="1"/>
        </p:nvPicPr>
        <p:blipFill>
          <a:blip r:embed="rId2"/>
          <a:stretch>
            <a:fillRect/>
          </a:stretch>
        </p:blipFill>
        <p:spPr>
          <a:xfrm>
            <a:off x="11091701" y="98425"/>
            <a:ext cx="971550" cy="971550"/>
          </a:xfrm>
          <a:prstGeom prst="rect">
            <a:avLst/>
          </a:prstGeom>
        </p:spPr>
      </p:pic>
      <p:pic>
        <p:nvPicPr>
          <p:cNvPr id="22" name="Billede 21">
            <a:extLst>
              <a:ext uri="{FF2B5EF4-FFF2-40B4-BE49-F238E27FC236}">
                <a16:creationId xmlns:a16="http://schemas.microsoft.com/office/drawing/2014/main" id="{05117354-827D-C41D-8885-0C4631B3400E}"/>
              </a:ext>
            </a:extLst>
          </p:cNvPr>
          <p:cNvPicPr>
            <a:picLocks noChangeAspect="1"/>
          </p:cNvPicPr>
          <p:nvPr userDrawn="1"/>
        </p:nvPicPr>
        <p:blipFill>
          <a:blip r:embed="rId3"/>
          <a:stretch>
            <a:fillRect/>
          </a:stretch>
        </p:blipFill>
        <p:spPr>
          <a:xfrm>
            <a:off x="3418639" y="6160079"/>
            <a:ext cx="1222656" cy="113455"/>
          </a:xfrm>
          <a:prstGeom prst="rect">
            <a:avLst/>
          </a:prstGeom>
        </p:spPr>
      </p:pic>
      <p:pic>
        <p:nvPicPr>
          <p:cNvPr id="24" name="Billede 23" descr="Et billede, der indeholder tekst, Font/skrifttype, Grafik, logo&#10;&#10;AI-genereret indhold kan være ukorrekt.">
            <a:extLst>
              <a:ext uri="{FF2B5EF4-FFF2-40B4-BE49-F238E27FC236}">
                <a16:creationId xmlns:a16="http://schemas.microsoft.com/office/drawing/2014/main" id="{0D6FFED8-0C30-A9CF-3E7B-0E1E7294EFD0}"/>
              </a:ext>
            </a:extLst>
          </p:cNvPr>
          <p:cNvPicPr>
            <a:picLocks noChangeAspect="1"/>
          </p:cNvPicPr>
          <p:nvPr userDrawn="1"/>
        </p:nvPicPr>
        <p:blipFill>
          <a:blip r:embed="rId4"/>
          <a:stretch>
            <a:fillRect/>
          </a:stretch>
        </p:blipFill>
        <p:spPr>
          <a:xfrm>
            <a:off x="1297144" y="6058934"/>
            <a:ext cx="760656" cy="315744"/>
          </a:xfrm>
          <a:prstGeom prst="rect">
            <a:avLst/>
          </a:prstGeom>
        </p:spPr>
      </p:pic>
      <p:pic>
        <p:nvPicPr>
          <p:cNvPr id="28" name="Billede 27" descr="Et billede, der indeholder Font/skrifttype, Grafik, design, grafisk design&#10;&#10;AI-genereret indhold kan være ukorrekt.">
            <a:extLst>
              <a:ext uri="{FF2B5EF4-FFF2-40B4-BE49-F238E27FC236}">
                <a16:creationId xmlns:a16="http://schemas.microsoft.com/office/drawing/2014/main" id="{F81A8DE1-917F-F299-FF3F-ACCD5375EB16}"/>
              </a:ext>
            </a:extLst>
          </p:cNvPr>
          <p:cNvPicPr>
            <a:picLocks noChangeAspect="1"/>
          </p:cNvPicPr>
          <p:nvPr userDrawn="1"/>
        </p:nvPicPr>
        <p:blipFill>
          <a:blip r:embed="rId5"/>
          <a:stretch>
            <a:fillRect/>
          </a:stretch>
        </p:blipFill>
        <p:spPr>
          <a:xfrm>
            <a:off x="2539670" y="6065645"/>
            <a:ext cx="397099" cy="302323"/>
          </a:xfrm>
          <a:prstGeom prst="rect">
            <a:avLst/>
          </a:prstGeom>
        </p:spPr>
      </p:pic>
    </p:spTree>
    <p:extLst>
      <p:ext uri="{BB962C8B-B14F-4D97-AF65-F5344CB8AC3E}">
        <p14:creationId xmlns:p14="http://schemas.microsoft.com/office/powerpoint/2010/main" val="281335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yt afsnit A">
    <p:bg>
      <p:bgPr>
        <a:gradFill>
          <a:gsLst>
            <a:gs pos="28000">
              <a:schemeClr val="accent3">
                <a:lumMod val="79846"/>
              </a:schemeClr>
            </a:gs>
            <a:gs pos="78000">
              <a:schemeClr val="accent3"/>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38988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yt afsnit B">
    <p:bg>
      <p:bgPr>
        <a:gradFill>
          <a:gsLst>
            <a:gs pos="28000">
              <a:schemeClr val="accent2">
                <a:lumMod val="80000"/>
              </a:schemeClr>
            </a:gs>
            <a:gs pos="78000">
              <a:schemeClr val="accent2">
                <a:lumMod val="99840"/>
                <a:lumOff val="160"/>
              </a:schemeClr>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335036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venstre A">
    <p:bg>
      <p:bgPr>
        <a:gradFill>
          <a:gsLst>
            <a:gs pos="29000">
              <a:schemeClr val="accent3">
                <a:lumMod val="80000"/>
              </a:schemeClr>
            </a:gs>
            <a:gs pos="78000">
              <a:schemeClr val="accent3"/>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181797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venstre B">
    <p:bg>
      <p:bgPr>
        <a:gradFill>
          <a:gsLst>
            <a:gs pos="28000">
              <a:schemeClr val="accent2">
                <a:lumMod val="80000"/>
              </a:schemeClr>
            </a:gs>
            <a:gs pos="78000">
              <a:schemeClr val="accent2"/>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9981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højre A">
    <p:bg>
      <p:bgPr>
        <a:gradFill>
          <a:gsLst>
            <a:gs pos="29000">
              <a:schemeClr val="accent3">
                <a:lumMod val="80000"/>
              </a:schemeClr>
            </a:gs>
            <a:gs pos="78000">
              <a:schemeClr val="accent3"/>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8668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yt afsnit A">
    <p:bg>
      <p:bgPr>
        <a:gradFill>
          <a:gsLst>
            <a:gs pos="28000">
              <a:schemeClr val="accent6">
                <a:lumMod val="39644"/>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3788869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højre B">
    <p:bg>
      <p:bgPr>
        <a:gradFill>
          <a:gsLst>
            <a:gs pos="28000">
              <a:schemeClr val="accent2">
                <a:lumMod val="80000"/>
              </a:schemeClr>
            </a:gs>
            <a:gs pos="78000">
              <a:schemeClr val="accent2"/>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3247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A87-9639-3021-41D2-DA0E1E2C8215}"/>
              </a:ext>
            </a:extLst>
          </p:cNvPr>
          <p:cNvSpPr>
            <a:spLocks noGrp="1"/>
          </p:cNvSpPr>
          <p:nvPr>
            <p:ph type="title"/>
          </p:nvPr>
        </p:nvSpPr>
        <p:spPr>
          <a:xfrm>
            <a:off x="1066799" y="550985"/>
            <a:ext cx="10058402" cy="749005"/>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06AED2-E796-40D0-02F2-8A52A50AC1F8}"/>
              </a:ext>
            </a:extLst>
          </p:cNvPr>
          <p:cNvSpPr>
            <a:spLocks noGrp="1"/>
          </p:cNvSpPr>
          <p:nvPr>
            <p:ph idx="1"/>
          </p:nvPr>
        </p:nvSpPr>
        <p:spPr>
          <a:xfrm>
            <a:off x="1066800" y="1641513"/>
            <a:ext cx="10058401" cy="466550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1590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ammenlignings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F40-A70F-5BD4-7783-A2CE1BBA82D6}"/>
              </a:ext>
            </a:extLst>
          </p:cNvPr>
          <p:cNvSpPr>
            <a:spLocks noGrp="1"/>
          </p:cNvSpPr>
          <p:nvPr>
            <p:ph type="title"/>
          </p:nvPr>
        </p:nvSpPr>
        <p:spPr>
          <a:xfrm>
            <a:off x="1066798" y="573724"/>
            <a:ext cx="10105293" cy="704233"/>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A78AAD9-8E6E-E7C9-246E-06468998C43F}"/>
              </a:ext>
            </a:extLst>
          </p:cNvPr>
          <p:cNvSpPr>
            <a:spLocks noGrp="1"/>
          </p:cNvSpPr>
          <p:nvPr>
            <p:ph sz="half" idx="1"/>
          </p:nvPr>
        </p:nvSpPr>
        <p:spPr>
          <a:xfrm>
            <a:off x="1066798"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3E44A2B-32CA-2FD9-5475-CE53493468A1}"/>
              </a:ext>
            </a:extLst>
          </p:cNvPr>
          <p:cNvSpPr>
            <a:spLocks noGrp="1"/>
          </p:cNvSpPr>
          <p:nvPr>
            <p:ph sz="half" idx="2"/>
          </p:nvPr>
        </p:nvSpPr>
        <p:spPr>
          <a:xfrm>
            <a:off x="6172200"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61011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D240-FA00-712D-838C-3B5D0E924EEB}"/>
              </a:ext>
            </a:extLst>
          </p:cNvPr>
          <p:cNvSpPr>
            <a:spLocks noGrp="1"/>
          </p:cNvSpPr>
          <p:nvPr>
            <p:ph type="title"/>
          </p:nvPr>
        </p:nvSpPr>
        <p:spPr>
          <a:xfrm>
            <a:off x="1066798" y="562002"/>
            <a:ext cx="10071255" cy="715955"/>
          </a:xfrm>
        </p:spPr>
        <p:txBody>
          <a:bodyPr/>
          <a:lstStyle>
            <a:lvl1pPr>
              <a:defRPr b="1" i="0">
                <a:latin typeface="Myriad Pro Light" panose="020B0403030403020204" pitchFamily="34" charset="0"/>
              </a:defRPr>
            </a:lvl1pPr>
          </a:lstStyle>
          <a:p>
            <a:r>
              <a:rPr lang="da-DK"/>
              <a:t>Klik for at redigere titeltypografien i masteren</a:t>
            </a:r>
          </a:p>
        </p:txBody>
      </p:sp>
    </p:spTree>
    <p:extLst>
      <p:ext uri="{BB962C8B-B14F-4D97-AF65-F5344CB8AC3E}">
        <p14:creationId xmlns:p14="http://schemas.microsoft.com/office/powerpoint/2010/main" val="423628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11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kala-skabelon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74" idx="2"/>
            <a:endCxn id="4" idx="6"/>
          </p:cNvCxnSpPr>
          <p:nvPr userDrawn="1"/>
        </p:nvCxnSpPr>
        <p:spPr>
          <a:xfrm flipH="1">
            <a:off x="2526322" y="5243149"/>
            <a:ext cx="2854570"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3" name="Pladsholder til tekst 22">
            <a:extLst>
              <a:ext uri="{FF2B5EF4-FFF2-40B4-BE49-F238E27FC236}">
                <a16:creationId xmlns:a16="http://schemas.microsoft.com/office/drawing/2014/main" id="{5FA06110-E478-8502-5B18-E3FBFF244424}"/>
              </a:ext>
            </a:extLst>
          </p:cNvPr>
          <p:cNvSpPr>
            <a:spLocks noGrp="1"/>
          </p:cNvSpPr>
          <p:nvPr>
            <p:ph type="body" sz="quarter" idx="10"/>
          </p:nvPr>
        </p:nvSpPr>
        <p:spPr>
          <a:xfrm>
            <a:off x="1078524" y="1629505"/>
            <a:ext cx="10040814" cy="2426680"/>
          </a:xfrm>
        </p:spPr>
        <p:txBody>
          <a:bodyPr>
            <a:normAutofit/>
          </a:bodyPr>
          <a:lstStyle>
            <a:lvl1pPr marL="571500" indent="-571500">
              <a:buFont typeface="Arial" panose="020B0604020202020204" pitchFamily="34" charset="0"/>
              <a:buChar char="•"/>
              <a:defRPr sz="2800" b="0" i="0">
                <a:solidFill>
                  <a:schemeClr val="accent6"/>
                </a:solidFill>
                <a:latin typeface="Myriad Pro Light" panose="020B04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339969"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6" name="Pladsholder til tekst 24">
            <a:extLst>
              <a:ext uri="{FF2B5EF4-FFF2-40B4-BE49-F238E27FC236}">
                <a16:creationId xmlns:a16="http://schemas.microsoft.com/office/drawing/2014/main" id="{451ED39F-C4FF-099E-DC38-4F5C1DE326BC}"/>
              </a:ext>
            </a:extLst>
          </p:cNvPr>
          <p:cNvSpPr>
            <a:spLocks noGrp="1"/>
          </p:cNvSpPr>
          <p:nvPr>
            <p:ph type="body" sz="quarter" idx="12"/>
          </p:nvPr>
        </p:nvSpPr>
        <p:spPr>
          <a:xfrm>
            <a:off x="4665784"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7" name="Pladsholder til tekst 24">
            <a:extLst>
              <a:ext uri="{FF2B5EF4-FFF2-40B4-BE49-F238E27FC236}">
                <a16:creationId xmlns:a16="http://schemas.microsoft.com/office/drawing/2014/main" id="{A69AD1EB-71A0-872F-AB37-FAC7BE9C287C}"/>
              </a:ext>
            </a:extLst>
          </p:cNvPr>
          <p:cNvSpPr>
            <a:spLocks noGrp="1"/>
          </p:cNvSpPr>
          <p:nvPr>
            <p:ph type="body" sz="quarter" idx="13"/>
          </p:nvPr>
        </p:nvSpPr>
        <p:spPr>
          <a:xfrm>
            <a:off x="9003322"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177361"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74" idx="6"/>
          </p:cNvCxnSpPr>
          <p:nvPr userDrawn="1"/>
        </p:nvCxnSpPr>
        <p:spPr>
          <a:xfrm>
            <a:off x="6828691" y="5243149"/>
            <a:ext cx="2842847"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74" name="Ellipse 73">
            <a:extLst>
              <a:ext uri="{FF2B5EF4-FFF2-40B4-BE49-F238E27FC236}">
                <a16:creationId xmlns:a16="http://schemas.microsoft.com/office/drawing/2014/main" id="{2936EFF3-399A-1550-5A07-2B22F524F4CD}"/>
              </a:ext>
            </a:extLst>
          </p:cNvPr>
          <p:cNvSpPr/>
          <p:nvPr userDrawn="1"/>
        </p:nvSpPr>
        <p:spPr>
          <a:xfrm>
            <a:off x="5380892"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ladsholder til billede 74">
            <a:extLst>
              <a:ext uri="{FF2B5EF4-FFF2-40B4-BE49-F238E27FC236}">
                <a16:creationId xmlns:a16="http://schemas.microsoft.com/office/drawing/2014/main" id="{BE6FC265-8C99-22CB-A642-DEA05D7DDB6E}"/>
              </a:ext>
            </a:extLst>
          </p:cNvPr>
          <p:cNvSpPr>
            <a:spLocks noGrp="1"/>
          </p:cNvSpPr>
          <p:nvPr>
            <p:ph type="pic" sz="quarter" idx="15"/>
          </p:nvPr>
        </p:nvSpPr>
        <p:spPr>
          <a:xfrm>
            <a:off x="5479730"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76" name="Ellipse 75">
            <a:extLst>
              <a:ext uri="{FF2B5EF4-FFF2-40B4-BE49-F238E27FC236}">
                <a16:creationId xmlns:a16="http://schemas.microsoft.com/office/drawing/2014/main" id="{E086889E-C989-35AA-6706-5661845C8F14}"/>
              </a:ext>
            </a:extLst>
          </p:cNvPr>
          <p:cNvSpPr/>
          <p:nvPr userDrawn="1"/>
        </p:nvSpPr>
        <p:spPr>
          <a:xfrm>
            <a:off x="9683261"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Pladsholder til billede 76">
            <a:extLst>
              <a:ext uri="{FF2B5EF4-FFF2-40B4-BE49-F238E27FC236}">
                <a16:creationId xmlns:a16="http://schemas.microsoft.com/office/drawing/2014/main" id="{2B499FF9-0490-4B62-4CF1-058448D084B4}"/>
              </a:ext>
            </a:extLst>
          </p:cNvPr>
          <p:cNvSpPr>
            <a:spLocks noGrp="1"/>
          </p:cNvSpPr>
          <p:nvPr>
            <p:ph type="pic" sz="quarter" idx="16"/>
          </p:nvPr>
        </p:nvSpPr>
        <p:spPr>
          <a:xfrm>
            <a:off x="9782099"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2089464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kala-skabelon mørk">
    <p:bg>
      <p:bgPr>
        <a:gradFill>
          <a:gsLst>
            <a:gs pos="29000">
              <a:schemeClr val="accent2"/>
            </a:gs>
            <a:gs pos="78000">
              <a:schemeClr val="accent3"/>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5" idx="2"/>
            <a:endCxn id="4" idx="6"/>
          </p:cNvCxnSpPr>
          <p:nvPr userDrawn="1"/>
        </p:nvCxnSpPr>
        <p:spPr>
          <a:xfrm flipH="1">
            <a:off x="3212123" y="3435007"/>
            <a:ext cx="1854506"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736577"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224180"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5" idx="6"/>
            <a:endCxn id="9" idx="2"/>
          </p:cNvCxnSpPr>
          <p:nvPr userDrawn="1"/>
        </p:nvCxnSpPr>
        <p:spPr>
          <a:xfrm>
            <a:off x="7200229" y="3435007"/>
            <a:ext cx="1810439"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pic>
        <p:nvPicPr>
          <p:cNvPr id="3" name="Billede 2" descr="Et billede, der indeholder logo, Grafik, Font/skrifttype, symbol&#10;&#10;AI-genereret indhold kan være ukorrekt.">
            <a:extLst>
              <a:ext uri="{FF2B5EF4-FFF2-40B4-BE49-F238E27FC236}">
                <a16:creationId xmlns:a16="http://schemas.microsoft.com/office/drawing/2014/main" id="{EB92A895-BC1E-93A2-AEE7-09BB9F1B15EB}"/>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5" name="Ellipse 4">
            <a:extLst>
              <a:ext uri="{FF2B5EF4-FFF2-40B4-BE49-F238E27FC236}">
                <a16:creationId xmlns:a16="http://schemas.microsoft.com/office/drawing/2014/main" id="{EBA1B1B1-1530-91C7-AD87-154D43D65393}"/>
              </a:ext>
            </a:extLst>
          </p:cNvPr>
          <p:cNvSpPr/>
          <p:nvPr userDrawn="1"/>
        </p:nvSpPr>
        <p:spPr>
          <a:xfrm>
            <a:off x="5066629"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24">
            <a:extLst>
              <a:ext uri="{FF2B5EF4-FFF2-40B4-BE49-F238E27FC236}">
                <a16:creationId xmlns:a16="http://schemas.microsoft.com/office/drawing/2014/main" id="{CCA402B4-5562-F146-AEB7-2312F687CD74}"/>
              </a:ext>
            </a:extLst>
          </p:cNvPr>
          <p:cNvSpPr>
            <a:spLocks noGrp="1"/>
          </p:cNvSpPr>
          <p:nvPr>
            <p:ph type="body" sz="quarter" idx="15"/>
          </p:nvPr>
        </p:nvSpPr>
        <p:spPr>
          <a:xfrm>
            <a:off x="4724683"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7" name="Pladsholder til billede 57">
            <a:extLst>
              <a:ext uri="{FF2B5EF4-FFF2-40B4-BE49-F238E27FC236}">
                <a16:creationId xmlns:a16="http://schemas.microsoft.com/office/drawing/2014/main" id="{44F7D2D5-75C8-C25F-4A6B-EA39D6EADB93}"/>
              </a:ext>
            </a:extLst>
          </p:cNvPr>
          <p:cNvSpPr>
            <a:spLocks noGrp="1"/>
          </p:cNvSpPr>
          <p:nvPr>
            <p:ph type="pic" sz="quarter" idx="16"/>
          </p:nvPr>
        </p:nvSpPr>
        <p:spPr>
          <a:xfrm>
            <a:off x="5212286"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9" name="Ellipse 8">
            <a:extLst>
              <a:ext uri="{FF2B5EF4-FFF2-40B4-BE49-F238E27FC236}">
                <a16:creationId xmlns:a16="http://schemas.microsoft.com/office/drawing/2014/main" id="{50F416DD-3736-01A8-56F1-D9D8EE426025}"/>
              </a:ext>
            </a:extLst>
          </p:cNvPr>
          <p:cNvSpPr/>
          <p:nvPr userDrawn="1"/>
        </p:nvSpPr>
        <p:spPr>
          <a:xfrm>
            <a:off x="9010668"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4">
            <a:extLst>
              <a:ext uri="{FF2B5EF4-FFF2-40B4-BE49-F238E27FC236}">
                <a16:creationId xmlns:a16="http://schemas.microsoft.com/office/drawing/2014/main" id="{76BC1C97-C5D1-BE05-124B-76C5EC6182D5}"/>
              </a:ext>
            </a:extLst>
          </p:cNvPr>
          <p:cNvSpPr>
            <a:spLocks noGrp="1"/>
          </p:cNvSpPr>
          <p:nvPr>
            <p:ph type="body" sz="quarter" idx="17"/>
          </p:nvPr>
        </p:nvSpPr>
        <p:spPr>
          <a:xfrm>
            <a:off x="8668722"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11" name="Pladsholder til billede 57">
            <a:extLst>
              <a:ext uri="{FF2B5EF4-FFF2-40B4-BE49-F238E27FC236}">
                <a16:creationId xmlns:a16="http://schemas.microsoft.com/office/drawing/2014/main" id="{58CDFCE8-EAAF-5F5E-5450-16602128D7F2}"/>
              </a:ext>
            </a:extLst>
          </p:cNvPr>
          <p:cNvSpPr>
            <a:spLocks noGrp="1"/>
          </p:cNvSpPr>
          <p:nvPr>
            <p:ph type="pic" sz="quarter" idx="18"/>
          </p:nvPr>
        </p:nvSpPr>
        <p:spPr>
          <a:xfrm>
            <a:off x="9156325"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181308798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slide">
    <p:bg>
      <p:bgPr>
        <a:gradFill>
          <a:gsLst>
            <a:gs pos="29000">
              <a:schemeClr val="accent5"/>
            </a:gs>
            <a:gs pos="78000">
              <a:schemeClr val="accent4"/>
            </a:gs>
          </a:gsLst>
          <a:lin ang="2700000" scaled="1"/>
        </a:gradFill>
        <a:effectLst/>
      </p:bgPr>
    </p:bg>
    <p:spTree>
      <p:nvGrpSpPr>
        <p:cNvPr id="1" name=""/>
        <p:cNvGrpSpPr/>
        <p:nvPr/>
      </p:nvGrpSpPr>
      <p:grpSpPr>
        <a:xfrm>
          <a:off x="0" y="0"/>
          <a:ext cx="0" cy="0"/>
          <a:chOff x="0" y="0"/>
          <a:chExt cx="0" cy="0"/>
        </a:xfrm>
      </p:grpSpPr>
      <p:sp>
        <p:nvSpPr>
          <p:cNvPr id="20" name="Afrundet rektangel 22">
            <a:extLst>
              <a:ext uri="{FF2B5EF4-FFF2-40B4-BE49-F238E27FC236}">
                <a16:creationId xmlns:a16="http://schemas.microsoft.com/office/drawing/2014/main" id="{41B32740-ED28-5CD4-232C-03F3FA9DD547}"/>
              </a:ext>
            </a:extLst>
          </p:cNvPr>
          <p:cNvSpPr/>
          <p:nvPr userDrawn="1"/>
        </p:nvSpPr>
        <p:spPr>
          <a:xfrm rot="5857398">
            <a:off x="3276502" y="-2169868"/>
            <a:ext cx="5638994" cy="10114984"/>
          </a:xfrm>
          <a:custGeom>
            <a:avLst/>
            <a:gdLst>
              <a:gd name="connsiteX0" fmla="*/ 0 w 1841500"/>
              <a:gd name="connsiteY0" fmla="*/ 306923 h 2863850"/>
              <a:gd name="connsiteX1" fmla="*/ 306923 w 1841500"/>
              <a:gd name="connsiteY1" fmla="*/ 0 h 2863850"/>
              <a:gd name="connsiteX2" fmla="*/ 1534577 w 1841500"/>
              <a:gd name="connsiteY2" fmla="*/ 0 h 2863850"/>
              <a:gd name="connsiteX3" fmla="*/ 1841500 w 1841500"/>
              <a:gd name="connsiteY3" fmla="*/ 306923 h 2863850"/>
              <a:gd name="connsiteX4" fmla="*/ 1841500 w 1841500"/>
              <a:gd name="connsiteY4" fmla="*/ 2556927 h 2863850"/>
              <a:gd name="connsiteX5" fmla="*/ 1534577 w 1841500"/>
              <a:gd name="connsiteY5" fmla="*/ 2863850 h 2863850"/>
              <a:gd name="connsiteX6" fmla="*/ 306923 w 1841500"/>
              <a:gd name="connsiteY6" fmla="*/ 2863850 h 2863850"/>
              <a:gd name="connsiteX7" fmla="*/ 0 w 1841500"/>
              <a:gd name="connsiteY7" fmla="*/ 2556927 h 2863850"/>
              <a:gd name="connsiteX8" fmla="*/ 0 w 1841500"/>
              <a:gd name="connsiteY8" fmla="*/ 306923 h 2863850"/>
              <a:gd name="connsiteX0" fmla="*/ 0 w 1841500"/>
              <a:gd name="connsiteY0" fmla="*/ 325326 h 2882253"/>
              <a:gd name="connsiteX1" fmla="*/ 306923 w 1841500"/>
              <a:gd name="connsiteY1" fmla="*/ 18403 h 2882253"/>
              <a:gd name="connsiteX2" fmla="*/ 1287318 w 1841500"/>
              <a:gd name="connsiteY2" fmla="*/ 0 h 2882253"/>
              <a:gd name="connsiteX3" fmla="*/ 1841500 w 1841500"/>
              <a:gd name="connsiteY3" fmla="*/ 325326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06923 w 1841500"/>
              <a:gd name="connsiteY1" fmla="*/ 18403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130035 w 1841500"/>
              <a:gd name="connsiteY0" fmla="*/ 324014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130035 w 1841500"/>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5050 w 1759627"/>
              <a:gd name="connsiteY6" fmla="*/ 2882253 h 2882253"/>
              <a:gd name="connsiteX7" fmla="*/ 0 w 1759627"/>
              <a:gd name="connsiteY7" fmla="*/ 2612279 h 2882253"/>
              <a:gd name="connsiteX8" fmla="*/ 48162 w 1759627"/>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3656 w 1759627"/>
              <a:gd name="connsiteY6" fmla="*/ 2807839 h 2882253"/>
              <a:gd name="connsiteX7" fmla="*/ 0 w 1759627"/>
              <a:gd name="connsiteY7" fmla="*/ 2612279 h 2882253"/>
              <a:gd name="connsiteX8" fmla="*/ 48162 w 1759627"/>
              <a:gd name="connsiteY8" fmla="*/ 324014 h 2882253"/>
              <a:gd name="connsiteX0" fmla="*/ 48162 w 1759627"/>
              <a:gd name="connsiteY0" fmla="*/ 324014 h 2807839"/>
              <a:gd name="connsiteX1" fmla="*/ 241486 w 1759627"/>
              <a:gd name="connsiteY1" fmla="*/ 86074 h 2807839"/>
              <a:gd name="connsiteX2" fmla="*/ 1205445 w 1759627"/>
              <a:gd name="connsiteY2" fmla="*/ 0 h 2807839"/>
              <a:gd name="connsiteX3" fmla="*/ 1433567 w 1759627"/>
              <a:gd name="connsiteY3" fmla="*/ 224127 h 2807839"/>
              <a:gd name="connsiteX4" fmla="*/ 1759627 w 1759627"/>
              <a:gd name="connsiteY4" fmla="*/ 2575330 h 2807839"/>
              <a:gd name="connsiteX5" fmla="*/ 1379212 w 1759627"/>
              <a:gd name="connsiteY5" fmla="*/ 2767897 h 2807839"/>
              <a:gd name="connsiteX6" fmla="*/ 223656 w 1759627"/>
              <a:gd name="connsiteY6" fmla="*/ 2807839 h 2807839"/>
              <a:gd name="connsiteX7" fmla="*/ 0 w 1759627"/>
              <a:gd name="connsiteY7" fmla="*/ 2612279 h 2807839"/>
              <a:gd name="connsiteX8" fmla="*/ 48162 w 1759627"/>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90" h="2807839">
                <a:moveTo>
                  <a:pt x="40923" y="324014"/>
                </a:moveTo>
                <a:cubicBezTo>
                  <a:pt x="40923" y="154505"/>
                  <a:pt x="166203" y="89230"/>
                  <a:pt x="234247" y="86074"/>
                </a:cubicBezTo>
                <a:lnTo>
                  <a:pt x="1198206" y="0"/>
                </a:lnTo>
                <a:cubicBezTo>
                  <a:pt x="1334638" y="3710"/>
                  <a:pt x="1411204" y="116981"/>
                  <a:pt x="1426328" y="224127"/>
                </a:cubicBezTo>
                <a:lnTo>
                  <a:pt x="1584890" y="2496162"/>
                </a:lnTo>
                <a:cubicBezTo>
                  <a:pt x="1584890" y="2665671"/>
                  <a:pt x="1471577" y="2770049"/>
                  <a:pt x="1371973" y="2767897"/>
                </a:cubicBezTo>
                <a:lnTo>
                  <a:pt x="216417" y="2807839"/>
                </a:lnTo>
                <a:cubicBezTo>
                  <a:pt x="46908" y="2807839"/>
                  <a:pt x="6775" y="2678394"/>
                  <a:pt x="0" y="2564391"/>
                </a:cubicBezTo>
                <a:lnTo>
                  <a:pt x="40923" y="324014"/>
                </a:lnTo>
                <a:close/>
              </a:path>
            </a:pathLst>
          </a:custGeom>
          <a:gradFill>
            <a:gsLst>
              <a:gs pos="19000">
                <a:schemeClr val="tx1">
                  <a:alpha val="40000"/>
                </a:schemeClr>
              </a:gs>
              <a:gs pos="68000">
                <a:schemeClr val="tx1">
                  <a:alpha val="76087"/>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88F9938-653A-D130-AE2D-E58996EBCF3A}"/>
              </a:ext>
            </a:extLst>
          </p:cNvPr>
          <p:cNvSpPr>
            <a:spLocks noGrp="1"/>
          </p:cNvSpPr>
          <p:nvPr>
            <p:ph type="ctrTitle"/>
          </p:nvPr>
        </p:nvSpPr>
        <p:spPr>
          <a:xfrm rot="21407910">
            <a:off x="2360912" y="1409754"/>
            <a:ext cx="7470175" cy="2338036"/>
          </a:xfrm>
        </p:spPr>
        <p:txBody>
          <a:bodyPr anchor="b"/>
          <a:lstStyle>
            <a:lvl1pPr algn="l">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18182058-6842-3E41-7364-4980F9A3A4DD}"/>
              </a:ext>
            </a:extLst>
          </p:cNvPr>
          <p:cNvSpPr>
            <a:spLocks noGrp="1"/>
          </p:cNvSpPr>
          <p:nvPr>
            <p:ph type="subTitle" idx="1"/>
          </p:nvPr>
        </p:nvSpPr>
        <p:spPr>
          <a:xfrm>
            <a:off x="2727446" y="3976114"/>
            <a:ext cx="6475435" cy="11078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6" name="Billede 15" descr="Et billede, der indeholder logo, Grafik, Font/skrifttype, symbol&#10;&#10;AI-genereret indhold kan være ukorrekt.">
            <a:extLst>
              <a:ext uri="{FF2B5EF4-FFF2-40B4-BE49-F238E27FC236}">
                <a16:creationId xmlns:a16="http://schemas.microsoft.com/office/drawing/2014/main" id="{0881FDCB-18F4-2F82-D2C2-1A84D0332237}"/>
              </a:ext>
            </a:extLst>
          </p:cNvPr>
          <p:cNvPicPr>
            <a:picLocks noChangeAspect="1"/>
          </p:cNvPicPr>
          <p:nvPr userDrawn="1"/>
        </p:nvPicPr>
        <p:blipFill>
          <a:blip r:embed="rId2"/>
          <a:stretch>
            <a:fillRect/>
          </a:stretch>
        </p:blipFill>
        <p:spPr>
          <a:xfrm>
            <a:off x="11082557" y="98425"/>
            <a:ext cx="971550" cy="971550"/>
          </a:xfrm>
          <a:prstGeom prst="rect">
            <a:avLst/>
          </a:prstGeom>
        </p:spPr>
      </p:pic>
      <p:pic>
        <p:nvPicPr>
          <p:cNvPr id="22" name="Billede 21">
            <a:extLst>
              <a:ext uri="{FF2B5EF4-FFF2-40B4-BE49-F238E27FC236}">
                <a16:creationId xmlns:a16="http://schemas.microsoft.com/office/drawing/2014/main" id="{05117354-827D-C41D-8885-0C4631B3400E}"/>
              </a:ext>
            </a:extLst>
          </p:cNvPr>
          <p:cNvPicPr>
            <a:picLocks noChangeAspect="1"/>
          </p:cNvPicPr>
          <p:nvPr userDrawn="1"/>
        </p:nvPicPr>
        <p:blipFill>
          <a:blip r:embed="rId3"/>
          <a:stretch>
            <a:fillRect/>
          </a:stretch>
        </p:blipFill>
        <p:spPr>
          <a:xfrm>
            <a:off x="3418639" y="6160079"/>
            <a:ext cx="1222656" cy="113455"/>
          </a:xfrm>
          <a:prstGeom prst="rect">
            <a:avLst/>
          </a:prstGeom>
        </p:spPr>
      </p:pic>
      <p:pic>
        <p:nvPicPr>
          <p:cNvPr id="24" name="Billede 23" descr="Et billede, der indeholder tekst, Font/skrifttype, Grafik, logo&#10;&#10;AI-genereret indhold kan være ukorrekt.">
            <a:extLst>
              <a:ext uri="{FF2B5EF4-FFF2-40B4-BE49-F238E27FC236}">
                <a16:creationId xmlns:a16="http://schemas.microsoft.com/office/drawing/2014/main" id="{0D6FFED8-0C30-A9CF-3E7B-0E1E7294EFD0}"/>
              </a:ext>
            </a:extLst>
          </p:cNvPr>
          <p:cNvPicPr>
            <a:picLocks noChangeAspect="1"/>
          </p:cNvPicPr>
          <p:nvPr userDrawn="1"/>
        </p:nvPicPr>
        <p:blipFill>
          <a:blip r:embed="rId4"/>
          <a:stretch>
            <a:fillRect/>
          </a:stretch>
        </p:blipFill>
        <p:spPr>
          <a:xfrm>
            <a:off x="1297144" y="6058934"/>
            <a:ext cx="760656" cy="315744"/>
          </a:xfrm>
          <a:prstGeom prst="rect">
            <a:avLst/>
          </a:prstGeom>
        </p:spPr>
      </p:pic>
      <p:pic>
        <p:nvPicPr>
          <p:cNvPr id="28" name="Billede 27" descr="Et billede, der indeholder Font/skrifttype, Grafik, design, grafisk design&#10;&#10;AI-genereret indhold kan være ukorrekt.">
            <a:extLst>
              <a:ext uri="{FF2B5EF4-FFF2-40B4-BE49-F238E27FC236}">
                <a16:creationId xmlns:a16="http://schemas.microsoft.com/office/drawing/2014/main" id="{F81A8DE1-917F-F299-FF3F-ACCD5375EB16}"/>
              </a:ext>
            </a:extLst>
          </p:cNvPr>
          <p:cNvPicPr>
            <a:picLocks noChangeAspect="1"/>
          </p:cNvPicPr>
          <p:nvPr userDrawn="1"/>
        </p:nvPicPr>
        <p:blipFill>
          <a:blip r:embed="rId5"/>
          <a:stretch>
            <a:fillRect/>
          </a:stretch>
        </p:blipFill>
        <p:spPr>
          <a:xfrm>
            <a:off x="2539670" y="6065645"/>
            <a:ext cx="397099" cy="302323"/>
          </a:xfrm>
          <a:prstGeom prst="rect">
            <a:avLst/>
          </a:prstGeom>
        </p:spPr>
      </p:pic>
    </p:spTree>
    <p:extLst>
      <p:ext uri="{BB962C8B-B14F-4D97-AF65-F5344CB8AC3E}">
        <p14:creationId xmlns:p14="http://schemas.microsoft.com/office/powerpoint/2010/main" val="32964448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yt afsnit A">
    <p:bg>
      <p:bgPr>
        <a:gradFill>
          <a:gsLst>
            <a:gs pos="28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87061" y="98425"/>
            <a:ext cx="971550" cy="971550"/>
          </a:xfrm>
          <a:prstGeom prst="rect">
            <a:avLst/>
          </a:prstGeom>
        </p:spPr>
      </p:pic>
    </p:spTree>
    <p:extLst>
      <p:ext uri="{BB962C8B-B14F-4D97-AF65-F5344CB8AC3E}">
        <p14:creationId xmlns:p14="http://schemas.microsoft.com/office/powerpoint/2010/main" val="318075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yt afsnit B">
    <p:bg>
      <p:bgPr>
        <a:gradFill>
          <a:gsLst>
            <a:gs pos="28000">
              <a:schemeClr val="accent4">
                <a:lumMod val="60000"/>
              </a:schemeClr>
            </a:gs>
            <a:gs pos="78000">
              <a:schemeClr val="accent4"/>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77917" y="98425"/>
            <a:ext cx="971550" cy="971550"/>
          </a:xfrm>
          <a:prstGeom prst="rect">
            <a:avLst/>
          </a:prstGeom>
        </p:spPr>
      </p:pic>
    </p:spTree>
    <p:extLst>
      <p:ext uri="{BB962C8B-B14F-4D97-AF65-F5344CB8AC3E}">
        <p14:creationId xmlns:p14="http://schemas.microsoft.com/office/powerpoint/2010/main" val="326255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yt afsnit B">
    <p:bg>
      <p:bgPr>
        <a:gradFill>
          <a:gsLst>
            <a:gs pos="28000">
              <a:schemeClr val="accent4">
                <a:lumMod val="40000"/>
              </a:schemeClr>
            </a:gs>
            <a:gs pos="78000">
              <a:schemeClr val="accent4"/>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3993779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lede venstre A">
    <p:bg>
      <p:bgPr>
        <a:gradFill>
          <a:gsLst>
            <a:gs pos="29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77917"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1263339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 venstre B">
    <p:bg>
      <p:bgPr>
        <a:gradFill>
          <a:gsLst>
            <a:gs pos="28000">
              <a:schemeClr val="accent4">
                <a:lumMod val="60000"/>
              </a:schemeClr>
            </a:gs>
            <a:gs pos="78000">
              <a:schemeClr val="accent4"/>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77917"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1779318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 højre A">
    <p:bg>
      <p:bgPr>
        <a:gradFill>
          <a:gsLst>
            <a:gs pos="29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279650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lede højre B">
    <p:bg>
      <p:bgPr>
        <a:gradFill>
          <a:gsLst>
            <a:gs pos="28000">
              <a:schemeClr val="accent4">
                <a:lumMod val="60000"/>
              </a:schemeClr>
            </a:gs>
            <a:gs pos="78000">
              <a:schemeClr val="accent4"/>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63005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ndard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A87-9639-3021-41D2-DA0E1E2C8215}"/>
              </a:ext>
            </a:extLst>
          </p:cNvPr>
          <p:cNvSpPr>
            <a:spLocks noGrp="1"/>
          </p:cNvSpPr>
          <p:nvPr>
            <p:ph type="title"/>
          </p:nvPr>
        </p:nvSpPr>
        <p:spPr>
          <a:xfrm>
            <a:off x="1066799" y="550985"/>
            <a:ext cx="10058402" cy="749005"/>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06AED2-E796-40D0-02F2-8A52A50AC1F8}"/>
              </a:ext>
            </a:extLst>
          </p:cNvPr>
          <p:cNvSpPr>
            <a:spLocks noGrp="1"/>
          </p:cNvSpPr>
          <p:nvPr>
            <p:ph idx="1"/>
          </p:nvPr>
        </p:nvSpPr>
        <p:spPr>
          <a:xfrm>
            <a:off x="1066800" y="1641513"/>
            <a:ext cx="10058401" cy="466550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38106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ammenlignings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F40-A70F-5BD4-7783-A2CE1BBA82D6}"/>
              </a:ext>
            </a:extLst>
          </p:cNvPr>
          <p:cNvSpPr>
            <a:spLocks noGrp="1"/>
          </p:cNvSpPr>
          <p:nvPr>
            <p:ph type="title"/>
          </p:nvPr>
        </p:nvSpPr>
        <p:spPr>
          <a:xfrm>
            <a:off x="1066798" y="573724"/>
            <a:ext cx="10105293" cy="704233"/>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A78AAD9-8E6E-E7C9-246E-06468998C43F}"/>
              </a:ext>
            </a:extLst>
          </p:cNvPr>
          <p:cNvSpPr>
            <a:spLocks noGrp="1"/>
          </p:cNvSpPr>
          <p:nvPr>
            <p:ph sz="half" idx="1"/>
          </p:nvPr>
        </p:nvSpPr>
        <p:spPr>
          <a:xfrm>
            <a:off x="1066798"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3E44A2B-32CA-2FD9-5475-CE53493468A1}"/>
              </a:ext>
            </a:extLst>
          </p:cNvPr>
          <p:cNvSpPr>
            <a:spLocks noGrp="1"/>
          </p:cNvSpPr>
          <p:nvPr>
            <p:ph sz="half" idx="2"/>
          </p:nvPr>
        </p:nvSpPr>
        <p:spPr>
          <a:xfrm>
            <a:off x="6172200"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433175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D240-FA00-712D-838C-3B5D0E924EEB}"/>
              </a:ext>
            </a:extLst>
          </p:cNvPr>
          <p:cNvSpPr>
            <a:spLocks noGrp="1"/>
          </p:cNvSpPr>
          <p:nvPr>
            <p:ph type="title"/>
          </p:nvPr>
        </p:nvSpPr>
        <p:spPr>
          <a:xfrm>
            <a:off x="1066798" y="562002"/>
            <a:ext cx="10071255" cy="715955"/>
          </a:xfrm>
        </p:spPr>
        <p:txBody>
          <a:bodyPr/>
          <a:lstStyle>
            <a:lvl1pPr>
              <a:defRPr b="1" i="0">
                <a:latin typeface="Myriad Pro Light" panose="020B0403030403020204" pitchFamily="34" charset="0"/>
              </a:defRPr>
            </a:lvl1pPr>
          </a:lstStyle>
          <a:p>
            <a:r>
              <a:rPr lang="da-DK"/>
              <a:t>Klik for at redigere titeltypografien i masteren</a:t>
            </a:r>
          </a:p>
        </p:txBody>
      </p:sp>
    </p:spTree>
    <p:extLst>
      <p:ext uri="{BB962C8B-B14F-4D97-AF65-F5344CB8AC3E}">
        <p14:creationId xmlns:p14="http://schemas.microsoft.com/office/powerpoint/2010/main" val="2524873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712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kala-skabelon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74" idx="2"/>
            <a:endCxn id="4" idx="6"/>
          </p:cNvCxnSpPr>
          <p:nvPr userDrawn="1"/>
        </p:nvCxnSpPr>
        <p:spPr>
          <a:xfrm flipH="1">
            <a:off x="2526322" y="5243149"/>
            <a:ext cx="2854570"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3" name="Pladsholder til tekst 22">
            <a:extLst>
              <a:ext uri="{FF2B5EF4-FFF2-40B4-BE49-F238E27FC236}">
                <a16:creationId xmlns:a16="http://schemas.microsoft.com/office/drawing/2014/main" id="{5FA06110-E478-8502-5B18-E3FBFF244424}"/>
              </a:ext>
            </a:extLst>
          </p:cNvPr>
          <p:cNvSpPr>
            <a:spLocks noGrp="1"/>
          </p:cNvSpPr>
          <p:nvPr>
            <p:ph type="body" sz="quarter" idx="10"/>
          </p:nvPr>
        </p:nvSpPr>
        <p:spPr>
          <a:xfrm>
            <a:off x="1078524" y="1629505"/>
            <a:ext cx="10040814" cy="2426680"/>
          </a:xfrm>
        </p:spPr>
        <p:txBody>
          <a:bodyPr>
            <a:normAutofit/>
          </a:bodyPr>
          <a:lstStyle>
            <a:lvl1pPr marL="571500" indent="-571500">
              <a:buFont typeface="Arial" panose="020B0604020202020204" pitchFamily="34" charset="0"/>
              <a:buChar char="•"/>
              <a:defRPr sz="2800" b="0" i="0">
                <a:solidFill>
                  <a:schemeClr val="accent6"/>
                </a:solidFill>
                <a:latin typeface="Myriad Pro Light" panose="020B04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339969"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6" name="Pladsholder til tekst 24">
            <a:extLst>
              <a:ext uri="{FF2B5EF4-FFF2-40B4-BE49-F238E27FC236}">
                <a16:creationId xmlns:a16="http://schemas.microsoft.com/office/drawing/2014/main" id="{451ED39F-C4FF-099E-DC38-4F5C1DE326BC}"/>
              </a:ext>
            </a:extLst>
          </p:cNvPr>
          <p:cNvSpPr>
            <a:spLocks noGrp="1"/>
          </p:cNvSpPr>
          <p:nvPr>
            <p:ph type="body" sz="quarter" idx="12"/>
          </p:nvPr>
        </p:nvSpPr>
        <p:spPr>
          <a:xfrm>
            <a:off x="4665784"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7" name="Pladsholder til tekst 24">
            <a:extLst>
              <a:ext uri="{FF2B5EF4-FFF2-40B4-BE49-F238E27FC236}">
                <a16:creationId xmlns:a16="http://schemas.microsoft.com/office/drawing/2014/main" id="{A69AD1EB-71A0-872F-AB37-FAC7BE9C287C}"/>
              </a:ext>
            </a:extLst>
          </p:cNvPr>
          <p:cNvSpPr>
            <a:spLocks noGrp="1"/>
          </p:cNvSpPr>
          <p:nvPr>
            <p:ph type="body" sz="quarter" idx="13"/>
          </p:nvPr>
        </p:nvSpPr>
        <p:spPr>
          <a:xfrm>
            <a:off x="9003322"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177361"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74" idx="6"/>
          </p:cNvCxnSpPr>
          <p:nvPr userDrawn="1"/>
        </p:nvCxnSpPr>
        <p:spPr>
          <a:xfrm>
            <a:off x="6828691" y="5243149"/>
            <a:ext cx="2842847"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74" name="Ellipse 73">
            <a:extLst>
              <a:ext uri="{FF2B5EF4-FFF2-40B4-BE49-F238E27FC236}">
                <a16:creationId xmlns:a16="http://schemas.microsoft.com/office/drawing/2014/main" id="{2936EFF3-399A-1550-5A07-2B22F524F4CD}"/>
              </a:ext>
            </a:extLst>
          </p:cNvPr>
          <p:cNvSpPr/>
          <p:nvPr userDrawn="1"/>
        </p:nvSpPr>
        <p:spPr>
          <a:xfrm>
            <a:off x="5380892"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ladsholder til billede 74">
            <a:extLst>
              <a:ext uri="{FF2B5EF4-FFF2-40B4-BE49-F238E27FC236}">
                <a16:creationId xmlns:a16="http://schemas.microsoft.com/office/drawing/2014/main" id="{BE6FC265-8C99-22CB-A642-DEA05D7DDB6E}"/>
              </a:ext>
            </a:extLst>
          </p:cNvPr>
          <p:cNvSpPr>
            <a:spLocks noGrp="1"/>
          </p:cNvSpPr>
          <p:nvPr>
            <p:ph type="pic" sz="quarter" idx="15"/>
          </p:nvPr>
        </p:nvSpPr>
        <p:spPr>
          <a:xfrm>
            <a:off x="5479730"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76" name="Ellipse 75">
            <a:extLst>
              <a:ext uri="{FF2B5EF4-FFF2-40B4-BE49-F238E27FC236}">
                <a16:creationId xmlns:a16="http://schemas.microsoft.com/office/drawing/2014/main" id="{E086889E-C989-35AA-6706-5661845C8F14}"/>
              </a:ext>
            </a:extLst>
          </p:cNvPr>
          <p:cNvSpPr/>
          <p:nvPr userDrawn="1"/>
        </p:nvSpPr>
        <p:spPr>
          <a:xfrm>
            <a:off x="9683261"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Pladsholder til billede 76">
            <a:extLst>
              <a:ext uri="{FF2B5EF4-FFF2-40B4-BE49-F238E27FC236}">
                <a16:creationId xmlns:a16="http://schemas.microsoft.com/office/drawing/2014/main" id="{2B499FF9-0490-4B62-4CF1-058448D084B4}"/>
              </a:ext>
            </a:extLst>
          </p:cNvPr>
          <p:cNvSpPr>
            <a:spLocks noGrp="1"/>
          </p:cNvSpPr>
          <p:nvPr>
            <p:ph type="pic" sz="quarter" idx="16"/>
          </p:nvPr>
        </p:nvSpPr>
        <p:spPr>
          <a:xfrm>
            <a:off x="9782099"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4276252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kala-skabelon mørk">
    <p:bg>
      <p:bgPr>
        <a:gradFill>
          <a:gsLst>
            <a:gs pos="29000">
              <a:schemeClr val="accent5"/>
            </a:gs>
            <a:gs pos="78000">
              <a:schemeClr val="accent4"/>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5" idx="2"/>
            <a:endCxn id="4" idx="6"/>
          </p:cNvCxnSpPr>
          <p:nvPr userDrawn="1"/>
        </p:nvCxnSpPr>
        <p:spPr>
          <a:xfrm flipH="1">
            <a:off x="3212123" y="3435007"/>
            <a:ext cx="1854506"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736577"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224180"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5" idx="6"/>
            <a:endCxn id="9" idx="2"/>
          </p:cNvCxnSpPr>
          <p:nvPr userDrawn="1"/>
        </p:nvCxnSpPr>
        <p:spPr>
          <a:xfrm>
            <a:off x="7200229" y="3435007"/>
            <a:ext cx="1810439"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pic>
        <p:nvPicPr>
          <p:cNvPr id="3" name="Billede 2" descr="Et billede, der indeholder logo, Grafik, Font/skrifttype, symbol&#10;&#10;AI-genereret indhold kan være ukorrekt.">
            <a:extLst>
              <a:ext uri="{FF2B5EF4-FFF2-40B4-BE49-F238E27FC236}">
                <a16:creationId xmlns:a16="http://schemas.microsoft.com/office/drawing/2014/main" id="{EB92A895-BC1E-93A2-AEE7-09BB9F1B15EB}"/>
              </a:ext>
            </a:extLst>
          </p:cNvPr>
          <p:cNvPicPr>
            <a:picLocks noChangeAspect="1"/>
          </p:cNvPicPr>
          <p:nvPr userDrawn="1"/>
        </p:nvPicPr>
        <p:blipFill>
          <a:blip r:embed="rId2"/>
          <a:stretch>
            <a:fillRect/>
          </a:stretch>
        </p:blipFill>
        <p:spPr>
          <a:xfrm>
            <a:off x="11077917" y="98425"/>
            <a:ext cx="971550" cy="971550"/>
          </a:xfrm>
          <a:prstGeom prst="rect">
            <a:avLst/>
          </a:prstGeom>
        </p:spPr>
      </p:pic>
      <p:sp>
        <p:nvSpPr>
          <p:cNvPr id="5" name="Ellipse 4">
            <a:extLst>
              <a:ext uri="{FF2B5EF4-FFF2-40B4-BE49-F238E27FC236}">
                <a16:creationId xmlns:a16="http://schemas.microsoft.com/office/drawing/2014/main" id="{EBA1B1B1-1530-91C7-AD87-154D43D65393}"/>
              </a:ext>
            </a:extLst>
          </p:cNvPr>
          <p:cNvSpPr/>
          <p:nvPr userDrawn="1"/>
        </p:nvSpPr>
        <p:spPr>
          <a:xfrm>
            <a:off x="5066629"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24">
            <a:extLst>
              <a:ext uri="{FF2B5EF4-FFF2-40B4-BE49-F238E27FC236}">
                <a16:creationId xmlns:a16="http://schemas.microsoft.com/office/drawing/2014/main" id="{CCA402B4-5562-F146-AEB7-2312F687CD74}"/>
              </a:ext>
            </a:extLst>
          </p:cNvPr>
          <p:cNvSpPr>
            <a:spLocks noGrp="1"/>
          </p:cNvSpPr>
          <p:nvPr>
            <p:ph type="body" sz="quarter" idx="15"/>
          </p:nvPr>
        </p:nvSpPr>
        <p:spPr>
          <a:xfrm>
            <a:off x="4724683"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7" name="Pladsholder til billede 57">
            <a:extLst>
              <a:ext uri="{FF2B5EF4-FFF2-40B4-BE49-F238E27FC236}">
                <a16:creationId xmlns:a16="http://schemas.microsoft.com/office/drawing/2014/main" id="{44F7D2D5-75C8-C25F-4A6B-EA39D6EADB93}"/>
              </a:ext>
            </a:extLst>
          </p:cNvPr>
          <p:cNvSpPr>
            <a:spLocks noGrp="1"/>
          </p:cNvSpPr>
          <p:nvPr>
            <p:ph type="pic" sz="quarter" idx="16"/>
          </p:nvPr>
        </p:nvSpPr>
        <p:spPr>
          <a:xfrm>
            <a:off x="5212286"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9" name="Ellipse 8">
            <a:extLst>
              <a:ext uri="{FF2B5EF4-FFF2-40B4-BE49-F238E27FC236}">
                <a16:creationId xmlns:a16="http://schemas.microsoft.com/office/drawing/2014/main" id="{50F416DD-3736-01A8-56F1-D9D8EE426025}"/>
              </a:ext>
            </a:extLst>
          </p:cNvPr>
          <p:cNvSpPr/>
          <p:nvPr userDrawn="1"/>
        </p:nvSpPr>
        <p:spPr>
          <a:xfrm>
            <a:off x="9010668"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4">
            <a:extLst>
              <a:ext uri="{FF2B5EF4-FFF2-40B4-BE49-F238E27FC236}">
                <a16:creationId xmlns:a16="http://schemas.microsoft.com/office/drawing/2014/main" id="{76BC1C97-C5D1-BE05-124B-76C5EC6182D5}"/>
              </a:ext>
            </a:extLst>
          </p:cNvPr>
          <p:cNvSpPr>
            <a:spLocks noGrp="1"/>
          </p:cNvSpPr>
          <p:nvPr>
            <p:ph type="body" sz="quarter" idx="17"/>
          </p:nvPr>
        </p:nvSpPr>
        <p:spPr>
          <a:xfrm>
            <a:off x="8668722"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11" name="Pladsholder til billede 57">
            <a:extLst>
              <a:ext uri="{FF2B5EF4-FFF2-40B4-BE49-F238E27FC236}">
                <a16:creationId xmlns:a16="http://schemas.microsoft.com/office/drawing/2014/main" id="{58CDFCE8-EAAF-5F5E-5450-16602128D7F2}"/>
              </a:ext>
            </a:extLst>
          </p:cNvPr>
          <p:cNvSpPr>
            <a:spLocks noGrp="1"/>
          </p:cNvSpPr>
          <p:nvPr>
            <p:ph type="pic" sz="quarter" idx="18"/>
          </p:nvPr>
        </p:nvSpPr>
        <p:spPr>
          <a:xfrm>
            <a:off x="9156325"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4172810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venstre A">
    <p:bg>
      <p:bgPr>
        <a:gradFill>
          <a:gsLst>
            <a:gs pos="29000">
              <a:schemeClr val="accent6">
                <a:lumMod val="40000"/>
              </a:schemeClr>
            </a:gs>
            <a:gs pos="78000">
              <a:schemeClr val="accent6"/>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3141725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slide">
    <p:bg>
      <p:bgPr>
        <a:gradFill>
          <a:gsLst>
            <a:gs pos="29000">
              <a:schemeClr val="accent5"/>
            </a:gs>
            <a:gs pos="78000">
              <a:schemeClr val="accent6"/>
            </a:gs>
          </a:gsLst>
          <a:lin ang="2700000" scaled="1"/>
        </a:gradFill>
        <a:effectLst/>
      </p:bgPr>
    </p:bg>
    <p:spTree>
      <p:nvGrpSpPr>
        <p:cNvPr id="1" name=""/>
        <p:cNvGrpSpPr/>
        <p:nvPr/>
      </p:nvGrpSpPr>
      <p:grpSpPr>
        <a:xfrm>
          <a:off x="0" y="0"/>
          <a:ext cx="0" cy="0"/>
          <a:chOff x="0" y="0"/>
          <a:chExt cx="0" cy="0"/>
        </a:xfrm>
      </p:grpSpPr>
      <p:sp>
        <p:nvSpPr>
          <p:cNvPr id="20" name="Afrundet rektangel 22">
            <a:extLst>
              <a:ext uri="{FF2B5EF4-FFF2-40B4-BE49-F238E27FC236}">
                <a16:creationId xmlns:a16="http://schemas.microsoft.com/office/drawing/2014/main" id="{41B32740-ED28-5CD4-232C-03F3FA9DD547}"/>
              </a:ext>
            </a:extLst>
          </p:cNvPr>
          <p:cNvSpPr/>
          <p:nvPr userDrawn="1"/>
        </p:nvSpPr>
        <p:spPr>
          <a:xfrm rot="5857398">
            <a:off x="3276502" y="-2169868"/>
            <a:ext cx="5638994" cy="10114984"/>
          </a:xfrm>
          <a:custGeom>
            <a:avLst/>
            <a:gdLst>
              <a:gd name="connsiteX0" fmla="*/ 0 w 1841500"/>
              <a:gd name="connsiteY0" fmla="*/ 306923 h 2863850"/>
              <a:gd name="connsiteX1" fmla="*/ 306923 w 1841500"/>
              <a:gd name="connsiteY1" fmla="*/ 0 h 2863850"/>
              <a:gd name="connsiteX2" fmla="*/ 1534577 w 1841500"/>
              <a:gd name="connsiteY2" fmla="*/ 0 h 2863850"/>
              <a:gd name="connsiteX3" fmla="*/ 1841500 w 1841500"/>
              <a:gd name="connsiteY3" fmla="*/ 306923 h 2863850"/>
              <a:gd name="connsiteX4" fmla="*/ 1841500 w 1841500"/>
              <a:gd name="connsiteY4" fmla="*/ 2556927 h 2863850"/>
              <a:gd name="connsiteX5" fmla="*/ 1534577 w 1841500"/>
              <a:gd name="connsiteY5" fmla="*/ 2863850 h 2863850"/>
              <a:gd name="connsiteX6" fmla="*/ 306923 w 1841500"/>
              <a:gd name="connsiteY6" fmla="*/ 2863850 h 2863850"/>
              <a:gd name="connsiteX7" fmla="*/ 0 w 1841500"/>
              <a:gd name="connsiteY7" fmla="*/ 2556927 h 2863850"/>
              <a:gd name="connsiteX8" fmla="*/ 0 w 1841500"/>
              <a:gd name="connsiteY8" fmla="*/ 306923 h 2863850"/>
              <a:gd name="connsiteX0" fmla="*/ 0 w 1841500"/>
              <a:gd name="connsiteY0" fmla="*/ 325326 h 2882253"/>
              <a:gd name="connsiteX1" fmla="*/ 306923 w 1841500"/>
              <a:gd name="connsiteY1" fmla="*/ 18403 h 2882253"/>
              <a:gd name="connsiteX2" fmla="*/ 1287318 w 1841500"/>
              <a:gd name="connsiteY2" fmla="*/ 0 h 2882253"/>
              <a:gd name="connsiteX3" fmla="*/ 1841500 w 1841500"/>
              <a:gd name="connsiteY3" fmla="*/ 325326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06923 w 1841500"/>
              <a:gd name="connsiteY1" fmla="*/ 18403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130035 w 1841500"/>
              <a:gd name="connsiteY0" fmla="*/ 324014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130035 w 1841500"/>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5050 w 1759627"/>
              <a:gd name="connsiteY6" fmla="*/ 2882253 h 2882253"/>
              <a:gd name="connsiteX7" fmla="*/ 0 w 1759627"/>
              <a:gd name="connsiteY7" fmla="*/ 2612279 h 2882253"/>
              <a:gd name="connsiteX8" fmla="*/ 48162 w 1759627"/>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3656 w 1759627"/>
              <a:gd name="connsiteY6" fmla="*/ 2807839 h 2882253"/>
              <a:gd name="connsiteX7" fmla="*/ 0 w 1759627"/>
              <a:gd name="connsiteY7" fmla="*/ 2612279 h 2882253"/>
              <a:gd name="connsiteX8" fmla="*/ 48162 w 1759627"/>
              <a:gd name="connsiteY8" fmla="*/ 324014 h 2882253"/>
              <a:gd name="connsiteX0" fmla="*/ 48162 w 1759627"/>
              <a:gd name="connsiteY0" fmla="*/ 324014 h 2807839"/>
              <a:gd name="connsiteX1" fmla="*/ 241486 w 1759627"/>
              <a:gd name="connsiteY1" fmla="*/ 86074 h 2807839"/>
              <a:gd name="connsiteX2" fmla="*/ 1205445 w 1759627"/>
              <a:gd name="connsiteY2" fmla="*/ 0 h 2807839"/>
              <a:gd name="connsiteX3" fmla="*/ 1433567 w 1759627"/>
              <a:gd name="connsiteY3" fmla="*/ 224127 h 2807839"/>
              <a:gd name="connsiteX4" fmla="*/ 1759627 w 1759627"/>
              <a:gd name="connsiteY4" fmla="*/ 2575330 h 2807839"/>
              <a:gd name="connsiteX5" fmla="*/ 1379212 w 1759627"/>
              <a:gd name="connsiteY5" fmla="*/ 2767897 h 2807839"/>
              <a:gd name="connsiteX6" fmla="*/ 223656 w 1759627"/>
              <a:gd name="connsiteY6" fmla="*/ 2807839 h 2807839"/>
              <a:gd name="connsiteX7" fmla="*/ 0 w 1759627"/>
              <a:gd name="connsiteY7" fmla="*/ 2612279 h 2807839"/>
              <a:gd name="connsiteX8" fmla="*/ 48162 w 1759627"/>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90" h="2807839">
                <a:moveTo>
                  <a:pt x="40923" y="324014"/>
                </a:moveTo>
                <a:cubicBezTo>
                  <a:pt x="40923" y="154505"/>
                  <a:pt x="166203" y="89230"/>
                  <a:pt x="234247" y="86074"/>
                </a:cubicBezTo>
                <a:lnTo>
                  <a:pt x="1198206" y="0"/>
                </a:lnTo>
                <a:cubicBezTo>
                  <a:pt x="1334638" y="3710"/>
                  <a:pt x="1411204" y="116981"/>
                  <a:pt x="1426328" y="224127"/>
                </a:cubicBezTo>
                <a:lnTo>
                  <a:pt x="1584890" y="2496162"/>
                </a:lnTo>
                <a:cubicBezTo>
                  <a:pt x="1584890" y="2665671"/>
                  <a:pt x="1471577" y="2770049"/>
                  <a:pt x="1371973" y="2767897"/>
                </a:cubicBezTo>
                <a:lnTo>
                  <a:pt x="216417" y="2807839"/>
                </a:lnTo>
                <a:cubicBezTo>
                  <a:pt x="46908" y="2807839"/>
                  <a:pt x="6775" y="2678394"/>
                  <a:pt x="0" y="2564391"/>
                </a:cubicBezTo>
                <a:lnTo>
                  <a:pt x="40923" y="324014"/>
                </a:lnTo>
                <a:close/>
              </a:path>
            </a:pathLst>
          </a:custGeom>
          <a:gradFill>
            <a:gsLst>
              <a:gs pos="19000">
                <a:schemeClr val="tx1">
                  <a:alpha val="40000"/>
                </a:schemeClr>
              </a:gs>
              <a:gs pos="68000">
                <a:schemeClr val="tx1">
                  <a:alpha val="76087"/>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88F9938-653A-D130-AE2D-E58996EBCF3A}"/>
              </a:ext>
            </a:extLst>
          </p:cNvPr>
          <p:cNvSpPr>
            <a:spLocks noGrp="1"/>
          </p:cNvSpPr>
          <p:nvPr>
            <p:ph type="ctrTitle"/>
          </p:nvPr>
        </p:nvSpPr>
        <p:spPr>
          <a:xfrm rot="21407910">
            <a:off x="2360912" y="1409754"/>
            <a:ext cx="7470175" cy="2338036"/>
          </a:xfrm>
        </p:spPr>
        <p:txBody>
          <a:bodyPr anchor="b"/>
          <a:lstStyle>
            <a:lvl1pPr algn="l">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18182058-6842-3E41-7364-4980F9A3A4DD}"/>
              </a:ext>
            </a:extLst>
          </p:cNvPr>
          <p:cNvSpPr>
            <a:spLocks noGrp="1"/>
          </p:cNvSpPr>
          <p:nvPr>
            <p:ph type="subTitle" idx="1"/>
          </p:nvPr>
        </p:nvSpPr>
        <p:spPr>
          <a:xfrm>
            <a:off x="2727446" y="3976114"/>
            <a:ext cx="6475435" cy="11078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6" name="Billede 15" descr="Et billede, der indeholder logo, Grafik, Font/skrifttype, symbol&#10;&#10;AI-genereret indhold kan være ukorrekt.">
            <a:extLst>
              <a:ext uri="{FF2B5EF4-FFF2-40B4-BE49-F238E27FC236}">
                <a16:creationId xmlns:a16="http://schemas.microsoft.com/office/drawing/2014/main" id="{0881FDCB-18F4-2F82-D2C2-1A84D0332237}"/>
              </a:ext>
            </a:extLst>
          </p:cNvPr>
          <p:cNvPicPr>
            <a:picLocks noChangeAspect="1"/>
          </p:cNvPicPr>
          <p:nvPr userDrawn="1"/>
        </p:nvPicPr>
        <p:blipFill>
          <a:blip r:embed="rId2"/>
          <a:stretch>
            <a:fillRect/>
          </a:stretch>
        </p:blipFill>
        <p:spPr>
          <a:xfrm>
            <a:off x="11082557" y="98425"/>
            <a:ext cx="971550" cy="971550"/>
          </a:xfrm>
          <a:prstGeom prst="rect">
            <a:avLst/>
          </a:prstGeom>
        </p:spPr>
      </p:pic>
      <p:pic>
        <p:nvPicPr>
          <p:cNvPr id="22" name="Billede 21">
            <a:extLst>
              <a:ext uri="{FF2B5EF4-FFF2-40B4-BE49-F238E27FC236}">
                <a16:creationId xmlns:a16="http://schemas.microsoft.com/office/drawing/2014/main" id="{05117354-827D-C41D-8885-0C4631B3400E}"/>
              </a:ext>
            </a:extLst>
          </p:cNvPr>
          <p:cNvPicPr>
            <a:picLocks noChangeAspect="1"/>
          </p:cNvPicPr>
          <p:nvPr userDrawn="1"/>
        </p:nvPicPr>
        <p:blipFill>
          <a:blip r:embed="rId3"/>
          <a:stretch>
            <a:fillRect/>
          </a:stretch>
        </p:blipFill>
        <p:spPr>
          <a:xfrm>
            <a:off x="3418639" y="6160079"/>
            <a:ext cx="1222656" cy="113455"/>
          </a:xfrm>
          <a:prstGeom prst="rect">
            <a:avLst/>
          </a:prstGeom>
        </p:spPr>
      </p:pic>
      <p:pic>
        <p:nvPicPr>
          <p:cNvPr id="24" name="Billede 23" descr="Et billede, der indeholder tekst, Font/skrifttype, Grafik, logo&#10;&#10;AI-genereret indhold kan være ukorrekt.">
            <a:extLst>
              <a:ext uri="{FF2B5EF4-FFF2-40B4-BE49-F238E27FC236}">
                <a16:creationId xmlns:a16="http://schemas.microsoft.com/office/drawing/2014/main" id="{0D6FFED8-0C30-A9CF-3E7B-0E1E7294EFD0}"/>
              </a:ext>
            </a:extLst>
          </p:cNvPr>
          <p:cNvPicPr>
            <a:picLocks noChangeAspect="1"/>
          </p:cNvPicPr>
          <p:nvPr userDrawn="1"/>
        </p:nvPicPr>
        <p:blipFill>
          <a:blip r:embed="rId4"/>
          <a:stretch>
            <a:fillRect/>
          </a:stretch>
        </p:blipFill>
        <p:spPr>
          <a:xfrm>
            <a:off x="1297144" y="6058934"/>
            <a:ext cx="760656" cy="315744"/>
          </a:xfrm>
          <a:prstGeom prst="rect">
            <a:avLst/>
          </a:prstGeom>
        </p:spPr>
      </p:pic>
      <p:pic>
        <p:nvPicPr>
          <p:cNvPr id="28" name="Billede 27" descr="Et billede, der indeholder Font/skrifttype, Grafik, design, grafisk design&#10;&#10;AI-genereret indhold kan være ukorrekt.">
            <a:extLst>
              <a:ext uri="{FF2B5EF4-FFF2-40B4-BE49-F238E27FC236}">
                <a16:creationId xmlns:a16="http://schemas.microsoft.com/office/drawing/2014/main" id="{F81A8DE1-917F-F299-FF3F-ACCD5375EB16}"/>
              </a:ext>
            </a:extLst>
          </p:cNvPr>
          <p:cNvPicPr>
            <a:picLocks noChangeAspect="1"/>
          </p:cNvPicPr>
          <p:nvPr userDrawn="1"/>
        </p:nvPicPr>
        <p:blipFill>
          <a:blip r:embed="rId5"/>
          <a:stretch>
            <a:fillRect/>
          </a:stretch>
        </p:blipFill>
        <p:spPr>
          <a:xfrm>
            <a:off x="2539670" y="6065645"/>
            <a:ext cx="397099" cy="302323"/>
          </a:xfrm>
          <a:prstGeom prst="rect">
            <a:avLst/>
          </a:prstGeom>
        </p:spPr>
      </p:pic>
    </p:spTree>
    <p:extLst>
      <p:ext uri="{BB962C8B-B14F-4D97-AF65-F5344CB8AC3E}">
        <p14:creationId xmlns:p14="http://schemas.microsoft.com/office/powerpoint/2010/main" val="11415504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Nyt afsnit A">
    <p:bg>
      <p:bgPr>
        <a:gradFill>
          <a:gsLst>
            <a:gs pos="28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2019297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Nyt afsnit B">
    <p:bg>
      <p:bgPr>
        <a:gradFill>
          <a:gsLst>
            <a:gs pos="28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96205" y="98425"/>
            <a:ext cx="971550" cy="971550"/>
          </a:xfrm>
          <a:prstGeom prst="rect">
            <a:avLst/>
          </a:prstGeom>
        </p:spPr>
      </p:pic>
    </p:spTree>
    <p:extLst>
      <p:ext uri="{BB962C8B-B14F-4D97-AF65-F5344CB8AC3E}">
        <p14:creationId xmlns:p14="http://schemas.microsoft.com/office/powerpoint/2010/main" val="3456726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lede venstre A">
    <p:bg>
      <p:bgPr>
        <a:gradFill>
          <a:gsLst>
            <a:gs pos="29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4197520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lede venstre B">
    <p:bg>
      <p:bgPr>
        <a:gradFill>
          <a:gsLst>
            <a:gs pos="28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2929210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lede højre A">
    <p:bg>
      <p:bgPr>
        <a:gradFill>
          <a:gsLst>
            <a:gs pos="29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563975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lede højre B">
    <p:bg>
      <p:bgPr>
        <a:gradFill>
          <a:gsLst>
            <a:gs pos="27000">
              <a:schemeClr val="accent5">
                <a:lumMod val="60000"/>
              </a:schemeClr>
            </a:gs>
            <a:gs pos="78000">
              <a:schemeClr val="accent5"/>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787323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A87-9639-3021-41D2-DA0E1E2C8215}"/>
              </a:ext>
            </a:extLst>
          </p:cNvPr>
          <p:cNvSpPr>
            <a:spLocks noGrp="1"/>
          </p:cNvSpPr>
          <p:nvPr>
            <p:ph type="title"/>
          </p:nvPr>
        </p:nvSpPr>
        <p:spPr>
          <a:xfrm>
            <a:off x="1066799" y="550985"/>
            <a:ext cx="10058402" cy="749005"/>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06AED2-E796-40D0-02F2-8A52A50AC1F8}"/>
              </a:ext>
            </a:extLst>
          </p:cNvPr>
          <p:cNvSpPr>
            <a:spLocks noGrp="1"/>
          </p:cNvSpPr>
          <p:nvPr>
            <p:ph idx="1"/>
          </p:nvPr>
        </p:nvSpPr>
        <p:spPr>
          <a:xfrm>
            <a:off x="1066800" y="1641513"/>
            <a:ext cx="10058401" cy="466550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23274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Sammenlignings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F40-A70F-5BD4-7783-A2CE1BBA82D6}"/>
              </a:ext>
            </a:extLst>
          </p:cNvPr>
          <p:cNvSpPr>
            <a:spLocks noGrp="1"/>
          </p:cNvSpPr>
          <p:nvPr>
            <p:ph type="title"/>
          </p:nvPr>
        </p:nvSpPr>
        <p:spPr>
          <a:xfrm>
            <a:off x="1066798" y="573724"/>
            <a:ext cx="10105293" cy="704233"/>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A78AAD9-8E6E-E7C9-246E-06468998C43F}"/>
              </a:ext>
            </a:extLst>
          </p:cNvPr>
          <p:cNvSpPr>
            <a:spLocks noGrp="1"/>
          </p:cNvSpPr>
          <p:nvPr>
            <p:ph sz="half" idx="1"/>
          </p:nvPr>
        </p:nvSpPr>
        <p:spPr>
          <a:xfrm>
            <a:off x="1066798"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3E44A2B-32CA-2FD9-5475-CE53493468A1}"/>
              </a:ext>
            </a:extLst>
          </p:cNvPr>
          <p:cNvSpPr>
            <a:spLocks noGrp="1"/>
          </p:cNvSpPr>
          <p:nvPr>
            <p:ph sz="half" idx="2"/>
          </p:nvPr>
        </p:nvSpPr>
        <p:spPr>
          <a:xfrm>
            <a:off x="6172200"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70472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D240-FA00-712D-838C-3B5D0E924EEB}"/>
              </a:ext>
            </a:extLst>
          </p:cNvPr>
          <p:cNvSpPr>
            <a:spLocks noGrp="1"/>
          </p:cNvSpPr>
          <p:nvPr>
            <p:ph type="title"/>
          </p:nvPr>
        </p:nvSpPr>
        <p:spPr>
          <a:xfrm>
            <a:off x="1066798" y="562002"/>
            <a:ext cx="10071255" cy="715955"/>
          </a:xfrm>
        </p:spPr>
        <p:txBody>
          <a:bodyPr/>
          <a:lstStyle>
            <a:lvl1pPr>
              <a:defRPr b="1" i="0">
                <a:latin typeface="Myriad Pro Light" panose="020B0403030403020204" pitchFamily="34" charset="0"/>
              </a:defRPr>
            </a:lvl1pPr>
          </a:lstStyle>
          <a:p>
            <a:r>
              <a:rPr lang="da-DK"/>
              <a:t>Klik for at redigere titeltypografien i masteren</a:t>
            </a:r>
          </a:p>
        </p:txBody>
      </p:sp>
    </p:spTree>
    <p:extLst>
      <p:ext uri="{BB962C8B-B14F-4D97-AF65-F5344CB8AC3E}">
        <p14:creationId xmlns:p14="http://schemas.microsoft.com/office/powerpoint/2010/main" val="40286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venstre B">
    <p:bg>
      <p:bgPr>
        <a:gradFill>
          <a:gsLst>
            <a:gs pos="28000">
              <a:schemeClr val="accent4">
                <a:lumMod val="40000"/>
              </a:schemeClr>
            </a:gs>
            <a:gs pos="78000">
              <a:schemeClr val="accent4"/>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3887815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00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kala-skabelon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74" idx="2"/>
            <a:endCxn id="4" idx="6"/>
          </p:cNvCxnSpPr>
          <p:nvPr userDrawn="1"/>
        </p:nvCxnSpPr>
        <p:spPr>
          <a:xfrm flipH="1">
            <a:off x="2526322" y="5243149"/>
            <a:ext cx="2854570"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3" name="Pladsholder til tekst 22">
            <a:extLst>
              <a:ext uri="{FF2B5EF4-FFF2-40B4-BE49-F238E27FC236}">
                <a16:creationId xmlns:a16="http://schemas.microsoft.com/office/drawing/2014/main" id="{5FA06110-E478-8502-5B18-E3FBFF244424}"/>
              </a:ext>
            </a:extLst>
          </p:cNvPr>
          <p:cNvSpPr>
            <a:spLocks noGrp="1"/>
          </p:cNvSpPr>
          <p:nvPr>
            <p:ph type="body" sz="quarter" idx="10"/>
          </p:nvPr>
        </p:nvSpPr>
        <p:spPr>
          <a:xfrm>
            <a:off x="1078524" y="1629505"/>
            <a:ext cx="10040814" cy="2426680"/>
          </a:xfrm>
        </p:spPr>
        <p:txBody>
          <a:bodyPr>
            <a:normAutofit/>
          </a:bodyPr>
          <a:lstStyle>
            <a:lvl1pPr marL="571500" indent="-571500">
              <a:buFont typeface="Arial" panose="020B0604020202020204" pitchFamily="34" charset="0"/>
              <a:buChar char="•"/>
              <a:defRPr sz="2800" b="0" i="0">
                <a:solidFill>
                  <a:schemeClr val="accent6"/>
                </a:solidFill>
                <a:latin typeface="Myriad Pro Light" panose="020B04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339969"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6" name="Pladsholder til tekst 24">
            <a:extLst>
              <a:ext uri="{FF2B5EF4-FFF2-40B4-BE49-F238E27FC236}">
                <a16:creationId xmlns:a16="http://schemas.microsoft.com/office/drawing/2014/main" id="{451ED39F-C4FF-099E-DC38-4F5C1DE326BC}"/>
              </a:ext>
            </a:extLst>
          </p:cNvPr>
          <p:cNvSpPr>
            <a:spLocks noGrp="1"/>
          </p:cNvSpPr>
          <p:nvPr>
            <p:ph type="body" sz="quarter" idx="12"/>
          </p:nvPr>
        </p:nvSpPr>
        <p:spPr>
          <a:xfrm>
            <a:off x="4665784"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7" name="Pladsholder til tekst 24">
            <a:extLst>
              <a:ext uri="{FF2B5EF4-FFF2-40B4-BE49-F238E27FC236}">
                <a16:creationId xmlns:a16="http://schemas.microsoft.com/office/drawing/2014/main" id="{A69AD1EB-71A0-872F-AB37-FAC7BE9C287C}"/>
              </a:ext>
            </a:extLst>
          </p:cNvPr>
          <p:cNvSpPr>
            <a:spLocks noGrp="1"/>
          </p:cNvSpPr>
          <p:nvPr>
            <p:ph type="body" sz="quarter" idx="13"/>
          </p:nvPr>
        </p:nvSpPr>
        <p:spPr>
          <a:xfrm>
            <a:off x="9003322"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177361"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74" idx="6"/>
          </p:cNvCxnSpPr>
          <p:nvPr userDrawn="1"/>
        </p:nvCxnSpPr>
        <p:spPr>
          <a:xfrm>
            <a:off x="6828691" y="5243149"/>
            <a:ext cx="2842847"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74" name="Ellipse 73">
            <a:extLst>
              <a:ext uri="{FF2B5EF4-FFF2-40B4-BE49-F238E27FC236}">
                <a16:creationId xmlns:a16="http://schemas.microsoft.com/office/drawing/2014/main" id="{2936EFF3-399A-1550-5A07-2B22F524F4CD}"/>
              </a:ext>
            </a:extLst>
          </p:cNvPr>
          <p:cNvSpPr/>
          <p:nvPr userDrawn="1"/>
        </p:nvSpPr>
        <p:spPr>
          <a:xfrm>
            <a:off x="5380892"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ladsholder til billede 74">
            <a:extLst>
              <a:ext uri="{FF2B5EF4-FFF2-40B4-BE49-F238E27FC236}">
                <a16:creationId xmlns:a16="http://schemas.microsoft.com/office/drawing/2014/main" id="{BE6FC265-8C99-22CB-A642-DEA05D7DDB6E}"/>
              </a:ext>
            </a:extLst>
          </p:cNvPr>
          <p:cNvSpPr>
            <a:spLocks noGrp="1"/>
          </p:cNvSpPr>
          <p:nvPr>
            <p:ph type="pic" sz="quarter" idx="15"/>
          </p:nvPr>
        </p:nvSpPr>
        <p:spPr>
          <a:xfrm>
            <a:off x="5479730"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76" name="Ellipse 75">
            <a:extLst>
              <a:ext uri="{FF2B5EF4-FFF2-40B4-BE49-F238E27FC236}">
                <a16:creationId xmlns:a16="http://schemas.microsoft.com/office/drawing/2014/main" id="{E086889E-C989-35AA-6706-5661845C8F14}"/>
              </a:ext>
            </a:extLst>
          </p:cNvPr>
          <p:cNvSpPr/>
          <p:nvPr userDrawn="1"/>
        </p:nvSpPr>
        <p:spPr>
          <a:xfrm>
            <a:off x="9683261"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Pladsholder til billede 76">
            <a:extLst>
              <a:ext uri="{FF2B5EF4-FFF2-40B4-BE49-F238E27FC236}">
                <a16:creationId xmlns:a16="http://schemas.microsoft.com/office/drawing/2014/main" id="{2B499FF9-0490-4B62-4CF1-058448D084B4}"/>
              </a:ext>
            </a:extLst>
          </p:cNvPr>
          <p:cNvSpPr>
            <a:spLocks noGrp="1"/>
          </p:cNvSpPr>
          <p:nvPr>
            <p:ph type="pic" sz="quarter" idx="16"/>
          </p:nvPr>
        </p:nvSpPr>
        <p:spPr>
          <a:xfrm>
            <a:off x="9782099"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1122505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kala-skabelon mørk">
    <p:bg>
      <p:bgPr>
        <a:gradFill>
          <a:gsLst>
            <a:gs pos="29000">
              <a:schemeClr val="accent5"/>
            </a:gs>
            <a:gs pos="78000">
              <a:schemeClr val="accent6"/>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5" idx="2"/>
            <a:endCxn id="4" idx="6"/>
          </p:cNvCxnSpPr>
          <p:nvPr userDrawn="1"/>
        </p:nvCxnSpPr>
        <p:spPr>
          <a:xfrm flipH="1">
            <a:off x="3212123" y="3435007"/>
            <a:ext cx="1854506"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736577"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224180"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5" idx="6"/>
            <a:endCxn id="9" idx="2"/>
          </p:cNvCxnSpPr>
          <p:nvPr userDrawn="1"/>
        </p:nvCxnSpPr>
        <p:spPr>
          <a:xfrm>
            <a:off x="7200229" y="3435007"/>
            <a:ext cx="1810439"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pic>
        <p:nvPicPr>
          <p:cNvPr id="3" name="Billede 2" descr="Et billede, der indeholder logo, Grafik, Font/skrifttype, symbol&#10;&#10;AI-genereret indhold kan være ukorrekt.">
            <a:extLst>
              <a:ext uri="{FF2B5EF4-FFF2-40B4-BE49-F238E27FC236}">
                <a16:creationId xmlns:a16="http://schemas.microsoft.com/office/drawing/2014/main" id="{EB92A895-BC1E-93A2-AEE7-09BB9F1B15EB}"/>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5" name="Ellipse 4">
            <a:extLst>
              <a:ext uri="{FF2B5EF4-FFF2-40B4-BE49-F238E27FC236}">
                <a16:creationId xmlns:a16="http://schemas.microsoft.com/office/drawing/2014/main" id="{EBA1B1B1-1530-91C7-AD87-154D43D65393}"/>
              </a:ext>
            </a:extLst>
          </p:cNvPr>
          <p:cNvSpPr/>
          <p:nvPr userDrawn="1"/>
        </p:nvSpPr>
        <p:spPr>
          <a:xfrm>
            <a:off x="5066629"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24">
            <a:extLst>
              <a:ext uri="{FF2B5EF4-FFF2-40B4-BE49-F238E27FC236}">
                <a16:creationId xmlns:a16="http://schemas.microsoft.com/office/drawing/2014/main" id="{CCA402B4-5562-F146-AEB7-2312F687CD74}"/>
              </a:ext>
            </a:extLst>
          </p:cNvPr>
          <p:cNvSpPr>
            <a:spLocks noGrp="1"/>
          </p:cNvSpPr>
          <p:nvPr>
            <p:ph type="body" sz="quarter" idx="15"/>
          </p:nvPr>
        </p:nvSpPr>
        <p:spPr>
          <a:xfrm>
            <a:off x="4724683"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7" name="Pladsholder til billede 57">
            <a:extLst>
              <a:ext uri="{FF2B5EF4-FFF2-40B4-BE49-F238E27FC236}">
                <a16:creationId xmlns:a16="http://schemas.microsoft.com/office/drawing/2014/main" id="{44F7D2D5-75C8-C25F-4A6B-EA39D6EADB93}"/>
              </a:ext>
            </a:extLst>
          </p:cNvPr>
          <p:cNvSpPr>
            <a:spLocks noGrp="1"/>
          </p:cNvSpPr>
          <p:nvPr>
            <p:ph type="pic" sz="quarter" idx="16"/>
          </p:nvPr>
        </p:nvSpPr>
        <p:spPr>
          <a:xfrm>
            <a:off x="5212286"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9" name="Ellipse 8">
            <a:extLst>
              <a:ext uri="{FF2B5EF4-FFF2-40B4-BE49-F238E27FC236}">
                <a16:creationId xmlns:a16="http://schemas.microsoft.com/office/drawing/2014/main" id="{50F416DD-3736-01A8-56F1-D9D8EE426025}"/>
              </a:ext>
            </a:extLst>
          </p:cNvPr>
          <p:cNvSpPr/>
          <p:nvPr userDrawn="1"/>
        </p:nvSpPr>
        <p:spPr>
          <a:xfrm>
            <a:off x="9010668"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4">
            <a:extLst>
              <a:ext uri="{FF2B5EF4-FFF2-40B4-BE49-F238E27FC236}">
                <a16:creationId xmlns:a16="http://schemas.microsoft.com/office/drawing/2014/main" id="{76BC1C97-C5D1-BE05-124B-76C5EC6182D5}"/>
              </a:ext>
            </a:extLst>
          </p:cNvPr>
          <p:cNvSpPr>
            <a:spLocks noGrp="1"/>
          </p:cNvSpPr>
          <p:nvPr>
            <p:ph type="body" sz="quarter" idx="17"/>
          </p:nvPr>
        </p:nvSpPr>
        <p:spPr>
          <a:xfrm>
            <a:off x="8668722"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11" name="Pladsholder til billede 57">
            <a:extLst>
              <a:ext uri="{FF2B5EF4-FFF2-40B4-BE49-F238E27FC236}">
                <a16:creationId xmlns:a16="http://schemas.microsoft.com/office/drawing/2014/main" id="{58CDFCE8-EAAF-5F5E-5450-16602128D7F2}"/>
              </a:ext>
            </a:extLst>
          </p:cNvPr>
          <p:cNvSpPr>
            <a:spLocks noGrp="1"/>
          </p:cNvSpPr>
          <p:nvPr>
            <p:ph type="pic" sz="quarter" idx="18"/>
          </p:nvPr>
        </p:nvSpPr>
        <p:spPr>
          <a:xfrm>
            <a:off x="9156325"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193842257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slide">
    <p:bg>
      <p:bgPr>
        <a:gradFill>
          <a:gsLst>
            <a:gs pos="29000">
              <a:schemeClr val="accent1"/>
            </a:gs>
            <a:gs pos="78000">
              <a:schemeClr val="accent6"/>
            </a:gs>
          </a:gsLst>
          <a:lin ang="2700000" scaled="1"/>
        </a:gradFill>
        <a:effectLst/>
      </p:bgPr>
    </p:bg>
    <p:spTree>
      <p:nvGrpSpPr>
        <p:cNvPr id="1" name=""/>
        <p:cNvGrpSpPr/>
        <p:nvPr/>
      </p:nvGrpSpPr>
      <p:grpSpPr>
        <a:xfrm>
          <a:off x="0" y="0"/>
          <a:ext cx="0" cy="0"/>
          <a:chOff x="0" y="0"/>
          <a:chExt cx="0" cy="0"/>
        </a:xfrm>
      </p:grpSpPr>
      <p:sp>
        <p:nvSpPr>
          <p:cNvPr id="20" name="Afrundet rektangel 22">
            <a:extLst>
              <a:ext uri="{FF2B5EF4-FFF2-40B4-BE49-F238E27FC236}">
                <a16:creationId xmlns:a16="http://schemas.microsoft.com/office/drawing/2014/main" id="{41B32740-ED28-5CD4-232C-03F3FA9DD547}"/>
              </a:ext>
            </a:extLst>
          </p:cNvPr>
          <p:cNvSpPr/>
          <p:nvPr userDrawn="1"/>
        </p:nvSpPr>
        <p:spPr>
          <a:xfrm rot="5857398">
            <a:off x="3276502" y="-2169868"/>
            <a:ext cx="5638994" cy="10114984"/>
          </a:xfrm>
          <a:custGeom>
            <a:avLst/>
            <a:gdLst>
              <a:gd name="connsiteX0" fmla="*/ 0 w 1841500"/>
              <a:gd name="connsiteY0" fmla="*/ 306923 h 2863850"/>
              <a:gd name="connsiteX1" fmla="*/ 306923 w 1841500"/>
              <a:gd name="connsiteY1" fmla="*/ 0 h 2863850"/>
              <a:gd name="connsiteX2" fmla="*/ 1534577 w 1841500"/>
              <a:gd name="connsiteY2" fmla="*/ 0 h 2863850"/>
              <a:gd name="connsiteX3" fmla="*/ 1841500 w 1841500"/>
              <a:gd name="connsiteY3" fmla="*/ 306923 h 2863850"/>
              <a:gd name="connsiteX4" fmla="*/ 1841500 w 1841500"/>
              <a:gd name="connsiteY4" fmla="*/ 2556927 h 2863850"/>
              <a:gd name="connsiteX5" fmla="*/ 1534577 w 1841500"/>
              <a:gd name="connsiteY5" fmla="*/ 2863850 h 2863850"/>
              <a:gd name="connsiteX6" fmla="*/ 306923 w 1841500"/>
              <a:gd name="connsiteY6" fmla="*/ 2863850 h 2863850"/>
              <a:gd name="connsiteX7" fmla="*/ 0 w 1841500"/>
              <a:gd name="connsiteY7" fmla="*/ 2556927 h 2863850"/>
              <a:gd name="connsiteX8" fmla="*/ 0 w 1841500"/>
              <a:gd name="connsiteY8" fmla="*/ 306923 h 2863850"/>
              <a:gd name="connsiteX0" fmla="*/ 0 w 1841500"/>
              <a:gd name="connsiteY0" fmla="*/ 325326 h 2882253"/>
              <a:gd name="connsiteX1" fmla="*/ 306923 w 1841500"/>
              <a:gd name="connsiteY1" fmla="*/ 18403 h 2882253"/>
              <a:gd name="connsiteX2" fmla="*/ 1287318 w 1841500"/>
              <a:gd name="connsiteY2" fmla="*/ 0 h 2882253"/>
              <a:gd name="connsiteX3" fmla="*/ 1841500 w 1841500"/>
              <a:gd name="connsiteY3" fmla="*/ 325326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06923 w 1841500"/>
              <a:gd name="connsiteY1" fmla="*/ 18403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0 w 1841500"/>
              <a:gd name="connsiteY0" fmla="*/ 325326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0 w 1841500"/>
              <a:gd name="connsiteY8" fmla="*/ 325326 h 2882253"/>
              <a:gd name="connsiteX0" fmla="*/ 130035 w 1841500"/>
              <a:gd name="connsiteY0" fmla="*/ 324014 h 2882253"/>
              <a:gd name="connsiteX1" fmla="*/ 323359 w 1841500"/>
              <a:gd name="connsiteY1" fmla="*/ 86074 h 2882253"/>
              <a:gd name="connsiteX2" fmla="*/ 1287318 w 1841500"/>
              <a:gd name="connsiteY2" fmla="*/ 0 h 2882253"/>
              <a:gd name="connsiteX3" fmla="*/ 1515440 w 1841500"/>
              <a:gd name="connsiteY3" fmla="*/ 224127 h 2882253"/>
              <a:gd name="connsiteX4" fmla="*/ 1841500 w 1841500"/>
              <a:gd name="connsiteY4" fmla="*/ 2575330 h 2882253"/>
              <a:gd name="connsiteX5" fmla="*/ 1534577 w 1841500"/>
              <a:gd name="connsiteY5" fmla="*/ 2882253 h 2882253"/>
              <a:gd name="connsiteX6" fmla="*/ 306923 w 1841500"/>
              <a:gd name="connsiteY6" fmla="*/ 2882253 h 2882253"/>
              <a:gd name="connsiteX7" fmla="*/ 0 w 1841500"/>
              <a:gd name="connsiteY7" fmla="*/ 2575330 h 2882253"/>
              <a:gd name="connsiteX8" fmla="*/ 130035 w 1841500"/>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5050 w 1759627"/>
              <a:gd name="connsiteY6" fmla="*/ 2882253 h 2882253"/>
              <a:gd name="connsiteX7" fmla="*/ 0 w 1759627"/>
              <a:gd name="connsiteY7" fmla="*/ 2612279 h 2882253"/>
              <a:gd name="connsiteX8" fmla="*/ 48162 w 1759627"/>
              <a:gd name="connsiteY8" fmla="*/ 324014 h 2882253"/>
              <a:gd name="connsiteX0" fmla="*/ 48162 w 1759627"/>
              <a:gd name="connsiteY0" fmla="*/ 324014 h 2882253"/>
              <a:gd name="connsiteX1" fmla="*/ 241486 w 1759627"/>
              <a:gd name="connsiteY1" fmla="*/ 86074 h 2882253"/>
              <a:gd name="connsiteX2" fmla="*/ 1205445 w 1759627"/>
              <a:gd name="connsiteY2" fmla="*/ 0 h 2882253"/>
              <a:gd name="connsiteX3" fmla="*/ 1433567 w 1759627"/>
              <a:gd name="connsiteY3" fmla="*/ 224127 h 2882253"/>
              <a:gd name="connsiteX4" fmla="*/ 1759627 w 1759627"/>
              <a:gd name="connsiteY4" fmla="*/ 2575330 h 2882253"/>
              <a:gd name="connsiteX5" fmla="*/ 1452704 w 1759627"/>
              <a:gd name="connsiteY5" fmla="*/ 2882253 h 2882253"/>
              <a:gd name="connsiteX6" fmla="*/ 223656 w 1759627"/>
              <a:gd name="connsiteY6" fmla="*/ 2807839 h 2882253"/>
              <a:gd name="connsiteX7" fmla="*/ 0 w 1759627"/>
              <a:gd name="connsiteY7" fmla="*/ 2612279 h 2882253"/>
              <a:gd name="connsiteX8" fmla="*/ 48162 w 1759627"/>
              <a:gd name="connsiteY8" fmla="*/ 324014 h 2882253"/>
              <a:gd name="connsiteX0" fmla="*/ 48162 w 1759627"/>
              <a:gd name="connsiteY0" fmla="*/ 324014 h 2807839"/>
              <a:gd name="connsiteX1" fmla="*/ 241486 w 1759627"/>
              <a:gd name="connsiteY1" fmla="*/ 86074 h 2807839"/>
              <a:gd name="connsiteX2" fmla="*/ 1205445 w 1759627"/>
              <a:gd name="connsiteY2" fmla="*/ 0 h 2807839"/>
              <a:gd name="connsiteX3" fmla="*/ 1433567 w 1759627"/>
              <a:gd name="connsiteY3" fmla="*/ 224127 h 2807839"/>
              <a:gd name="connsiteX4" fmla="*/ 1759627 w 1759627"/>
              <a:gd name="connsiteY4" fmla="*/ 2575330 h 2807839"/>
              <a:gd name="connsiteX5" fmla="*/ 1379212 w 1759627"/>
              <a:gd name="connsiteY5" fmla="*/ 2767897 h 2807839"/>
              <a:gd name="connsiteX6" fmla="*/ 223656 w 1759627"/>
              <a:gd name="connsiteY6" fmla="*/ 2807839 h 2807839"/>
              <a:gd name="connsiteX7" fmla="*/ 0 w 1759627"/>
              <a:gd name="connsiteY7" fmla="*/ 2612279 h 2807839"/>
              <a:gd name="connsiteX8" fmla="*/ 48162 w 1759627"/>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8162 w 1592129"/>
              <a:gd name="connsiteY0" fmla="*/ 324014 h 2807839"/>
              <a:gd name="connsiteX1" fmla="*/ 241486 w 1592129"/>
              <a:gd name="connsiteY1" fmla="*/ 86074 h 2807839"/>
              <a:gd name="connsiteX2" fmla="*/ 1205445 w 1592129"/>
              <a:gd name="connsiteY2" fmla="*/ 0 h 2807839"/>
              <a:gd name="connsiteX3" fmla="*/ 1433567 w 1592129"/>
              <a:gd name="connsiteY3" fmla="*/ 224127 h 2807839"/>
              <a:gd name="connsiteX4" fmla="*/ 1592129 w 1592129"/>
              <a:gd name="connsiteY4" fmla="*/ 2496162 h 2807839"/>
              <a:gd name="connsiteX5" fmla="*/ 1379212 w 1592129"/>
              <a:gd name="connsiteY5" fmla="*/ 2767897 h 2807839"/>
              <a:gd name="connsiteX6" fmla="*/ 223656 w 1592129"/>
              <a:gd name="connsiteY6" fmla="*/ 2807839 h 2807839"/>
              <a:gd name="connsiteX7" fmla="*/ 0 w 1592129"/>
              <a:gd name="connsiteY7" fmla="*/ 2612279 h 2807839"/>
              <a:gd name="connsiteX8" fmla="*/ 48162 w 1592129"/>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 name="connsiteX0" fmla="*/ 40923 w 1584890"/>
              <a:gd name="connsiteY0" fmla="*/ 324014 h 2807839"/>
              <a:gd name="connsiteX1" fmla="*/ 234247 w 1584890"/>
              <a:gd name="connsiteY1" fmla="*/ 86074 h 2807839"/>
              <a:gd name="connsiteX2" fmla="*/ 1198206 w 1584890"/>
              <a:gd name="connsiteY2" fmla="*/ 0 h 2807839"/>
              <a:gd name="connsiteX3" fmla="*/ 1426328 w 1584890"/>
              <a:gd name="connsiteY3" fmla="*/ 224127 h 2807839"/>
              <a:gd name="connsiteX4" fmla="*/ 1584890 w 1584890"/>
              <a:gd name="connsiteY4" fmla="*/ 2496162 h 2807839"/>
              <a:gd name="connsiteX5" fmla="*/ 1371973 w 1584890"/>
              <a:gd name="connsiteY5" fmla="*/ 2767897 h 2807839"/>
              <a:gd name="connsiteX6" fmla="*/ 216417 w 1584890"/>
              <a:gd name="connsiteY6" fmla="*/ 2807839 h 2807839"/>
              <a:gd name="connsiteX7" fmla="*/ 0 w 1584890"/>
              <a:gd name="connsiteY7" fmla="*/ 2564391 h 2807839"/>
              <a:gd name="connsiteX8" fmla="*/ 40923 w 1584890"/>
              <a:gd name="connsiteY8" fmla="*/ 324014 h 28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90" h="2807839">
                <a:moveTo>
                  <a:pt x="40923" y="324014"/>
                </a:moveTo>
                <a:cubicBezTo>
                  <a:pt x="40923" y="154505"/>
                  <a:pt x="166203" y="89230"/>
                  <a:pt x="234247" y="86074"/>
                </a:cubicBezTo>
                <a:lnTo>
                  <a:pt x="1198206" y="0"/>
                </a:lnTo>
                <a:cubicBezTo>
                  <a:pt x="1334638" y="3710"/>
                  <a:pt x="1411204" y="116981"/>
                  <a:pt x="1426328" y="224127"/>
                </a:cubicBezTo>
                <a:lnTo>
                  <a:pt x="1584890" y="2496162"/>
                </a:lnTo>
                <a:cubicBezTo>
                  <a:pt x="1584890" y="2665671"/>
                  <a:pt x="1471577" y="2770049"/>
                  <a:pt x="1371973" y="2767897"/>
                </a:cubicBezTo>
                <a:lnTo>
                  <a:pt x="216417" y="2807839"/>
                </a:lnTo>
                <a:cubicBezTo>
                  <a:pt x="46908" y="2807839"/>
                  <a:pt x="6775" y="2678394"/>
                  <a:pt x="0" y="2564391"/>
                </a:cubicBezTo>
                <a:lnTo>
                  <a:pt x="40923" y="324014"/>
                </a:lnTo>
                <a:close/>
              </a:path>
            </a:pathLst>
          </a:custGeom>
          <a:gradFill>
            <a:gsLst>
              <a:gs pos="19000">
                <a:schemeClr val="tx1">
                  <a:alpha val="40000"/>
                </a:schemeClr>
              </a:gs>
              <a:gs pos="68000">
                <a:schemeClr val="tx1">
                  <a:alpha val="76087"/>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88F9938-653A-D130-AE2D-E58996EBCF3A}"/>
              </a:ext>
            </a:extLst>
          </p:cNvPr>
          <p:cNvSpPr>
            <a:spLocks noGrp="1"/>
          </p:cNvSpPr>
          <p:nvPr>
            <p:ph type="ctrTitle"/>
          </p:nvPr>
        </p:nvSpPr>
        <p:spPr>
          <a:xfrm rot="21407910">
            <a:off x="2360912" y="1409754"/>
            <a:ext cx="7470175" cy="2338036"/>
          </a:xfrm>
        </p:spPr>
        <p:txBody>
          <a:bodyPr anchor="b"/>
          <a:lstStyle>
            <a:lvl1pPr algn="l">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18182058-6842-3E41-7364-4980F9A3A4DD}"/>
              </a:ext>
            </a:extLst>
          </p:cNvPr>
          <p:cNvSpPr>
            <a:spLocks noGrp="1"/>
          </p:cNvSpPr>
          <p:nvPr>
            <p:ph type="subTitle" idx="1"/>
          </p:nvPr>
        </p:nvSpPr>
        <p:spPr>
          <a:xfrm>
            <a:off x="2727446" y="3976114"/>
            <a:ext cx="6475435" cy="11078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6" name="Billede 15" descr="Et billede, der indeholder logo, Grafik, Font/skrifttype, symbol&#10;&#10;AI-genereret indhold kan være ukorrekt.">
            <a:extLst>
              <a:ext uri="{FF2B5EF4-FFF2-40B4-BE49-F238E27FC236}">
                <a16:creationId xmlns:a16="http://schemas.microsoft.com/office/drawing/2014/main" id="{0881FDCB-18F4-2F82-D2C2-1A84D0332237}"/>
              </a:ext>
            </a:extLst>
          </p:cNvPr>
          <p:cNvPicPr>
            <a:picLocks noChangeAspect="1"/>
          </p:cNvPicPr>
          <p:nvPr userDrawn="1"/>
        </p:nvPicPr>
        <p:blipFill>
          <a:blip r:embed="rId2"/>
          <a:stretch>
            <a:fillRect/>
          </a:stretch>
        </p:blipFill>
        <p:spPr>
          <a:xfrm>
            <a:off x="11082557" y="98425"/>
            <a:ext cx="971550" cy="971550"/>
          </a:xfrm>
          <a:prstGeom prst="rect">
            <a:avLst/>
          </a:prstGeom>
        </p:spPr>
      </p:pic>
      <p:pic>
        <p:nvPicPr>
          <p:cNvPr id="22" name="Billede 21">
            <a:extLst>
              <a:ext uri="{FF2B5EF4-FFF2-40B4-BE49-F238E27FC236}">
                <a16:creationId xmlns:a16="http://schemas.microsoft.com/office/drawing/2014/main" id="{05117354-827D-C41D-8885-0C4631B3400E}"/>
              </a:ext>
            </a:extLst>
          </p:cNvPr>
          <p:cNvPicPr>
            <a:picLocks noChangeAspect="1"/>
          </p:cNvPicPr>
          <p:nvPr userDrawn="1"/>
        </p:nvPicPr>
        <p:blipFill>
          <a:blip r:embed="rId3"/>
          <a:stretch>
            <a:fillRect/>
          </a:stretch>
        </p:blipFill>
        <p:spPr>
          <a:xfrm>
            <a:off x="3418639" y="6160079"/>
            <a:ext cx="1222656" cy="113455"/>
          </a:xfrm>
          <a:prstGeom prst="rect">
            <a:avLst/>
          </a:prstGeom>
        </p:spPr>
      </p:pic>
      <p:pic>
        <p:nvPicPr>
          <p:cNvPr id="24" name="Billede 23" descr="Et billede, der indeholder tekst, Font/skrifttype, Grafik, logo&#10;&#10;AI-genereret indhold kan være ukorrekt.">
            <a:extLst>
              <a:ext uri="{FF2B5EF4-FFF2-40B4-BE49-F238E27FC236}">
                <a16:creationId xmlns:a16="http://schemas.microsoft.com/office/drawing/2014/main" id="{0D6FFED8-0C30-A9CF-3E7B-0E1E7294EFD0}"/>
              </a:ext>
            </a:extLst>
          </p:cNvPr>
          <p:cNvPicPr>
            <a:picLocks noChangeAspect="1"/>
          </p:cNvPicPr>
          <p:nvPr userDrawn="1"/>
        </p:nvPicPr>
        <p:blipFill>
          <a:blip r:embed="rId4"/>
          <a:stretch>
            <a:fillRect/>
          </a:stretch>
        </p:blipFill>
        <p:spPr>
          <a:xfrm>
            <a:off x="1297144" y="6058934"/>
            <a:ext cx="760656" cy="315744"/>
          </a:xfrm>
          <a:prstGeom prst="rect">
            <a:avLst/>
          </a:prstGeom>
        </p:spPr>
      </p:pic>
      <p:pic>
        <p:nvPicPr>
          <p:cNvPr id="28" name="Billede 27" descr="Et billede, der indeholder Font/skrifttype, Grafik, design, grafisk design&#10;&#10;AI-genereret indhold kan være ukorrekt.">
            <a:extLst>
              <a:ext uri="{FF2B5EF4-FFF2-40B4-BE49-F238E27FC236}">
                <a16:creationId xmlns:a16="http://schemas.microsoft.com/office/drawing/2014/main" id="{F81A8DE1-917F-F299-FF3F-ACCD5375EB16}"/>
              </a:ext>
            </a:extLst>
          </p:cNvPr>
          <p:cNvPicPr>
            <a:picLocks noChangeAspect="1"/>
          </p:cNvPicPr>
          <p:nvPr userDrawn="1"/>
        </p:nvPicPr>
        <p:blipFill>
          <a:blip r:embed="rId5"/>
          <a:stretch>
            <a:fillRect/>
          </a:stretch>
        </p:blipFill>
        <p:spPr>
          <a:xfrm>
            <a:off x="2539670" y="6065645"/>
            <a:ext cx="397099" cy="302323"/>
          </a:xfrm>
          <a:prstGeom prst="rect">
            <a:avLst/>
          </a:prstGeom>
        </p:spPr>
      </p:pic>
    </p:spTree>
    <p:extLst>
      <p:ext uri="{BB962C8B-B14F-4D97-AF65-F5344CB8AC3E}">
        <p14:creationId xmlns:p14="http://schemas.microsoft.com/office/powerpoint/2010/main" val="42811568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Nyt afsnit A">
    <p:bg>
      <p:bgPr>
        <a:gradFill>
          <a:gsLst>
            <a:gs pos="28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78449" y="98425"/>
            <a:ext cx="971550" cy="971550"/>
          </a:xfrm>
          <a:prstGeom prst="rect">
            <a:avLst/>
          </a:prstGeom>
        </p:spPr>
      </p:pic>
    </p:spTree>
    <p:extLst>
      <p:ext uri="{BB962C8B-B14F-4D97-AF65-F5344CB8AC3E}">
        <p14:creationId xmlns:p14="http://schemas.microsoft.com/office/powerpoint/2010/main" val="3098435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Nyt afsnit B">
    <p:bg>
      <p:bgPr>
        <a:gradFill>
          <a:gsLst>
            <a:gs pos="28000">
              <a:schemeClr val="accent1">
                <a:lumMod val="60000"/>
              </a:schemeClr>
            </a:gs>
            <a:gs pos="78000">
              <a:schemeClr val="accent1"/>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15305-0218-5627-01D4-8F0062E6BFEB}"/>
              </a:ext>
            </a:extLst>
          </p:cNvPr>
          <p:cNvSpPr>
            <a:spLocks noGrp="1"/>
          </p:cNvSpPr>
          <p:nvPr>
            <p:ph type="title"/>
          </p:nvPr>
        </p:nvSpPr>
        <p:spPr>
          <a:xfrm>
            <a:off x="1055076" y="2019869"/>
            <a:ext cx="10081847" cy="2101755"/>
          </a:xfrm>
        </p:spPr>
        <p:txBody>
          <a:bodyPr anchor="b"/>
          <a:lstStyle>
            <a:lvl1pPr>
              <a:defRPr sz="6000" b="1" i="0">
                <a:solidFill>
                  <a:schemeClr val="bg1"/>
                </a:solidFill>
                <a:latin typeface="Myriad Pro Light" panose="020B0403030403020204" pitchFamily="34" charset="0"/>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F4CC2CD-6D4E-52BB-55BB-A9449E1DAFF8}"/>
              </a:ext>
            </a:extLst>
          </p:cNvPr>
          <p:cNvSpPr>
            <a:spLocks noGrp="1"/>
          </p:cNvSpPr>
          <p:nvPr>
            <p:ph type="body" idx="1"/>
          </p:nvPr>
        </p:nvSpPr>
        <p:spPr>
          <a:xfrm>
            <a:off x="1055076" y="4589463"/>
            <a:ext cx="10081847" cy="100611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pic>
        <p:nvPicPr>
          <p:cNvPr id="8" name="Billede 7" descr="Et billede, der indeholder logo, Grafik, Font/skrifttype, symbol&#10;&#10;AI-genereret indhold kan være ukorrekt.">
            <a:extLst>
              <a:ext uri="{FF2B5EF4-FFF2-40B4-BE49-F238E27FC236}">
                <a16:creationId xmlns:a16="http://schemas.microsoft.com/office/drawing/2014/main" id="{FEAF23AB-5D49-6E31-713E-7F98DD69FB5B}"/>
              </a:ext>
            </a:extLst>
          </p:cNvPr>
          <p:cNvPicPr>
            <a:picLocks noChangeAspect="1"/>
          </p:cNvPicPr>
          <p:nvPr userDrawn="1"/>
        </p:nvPicPr>
        <p:blipFill>
          <a:blip r:embed="rId2"/>
          <a:stretch>
            <a:fillRect/>
          </a:stretch>
        </p:blipFill>
        <p:spPr>
          <a:xfrm>
            <a:off x="11078449" y="98425"/>
            <a:ext cx="971550" cy="971550"/>
          </a:xfrm>
          <a:prstGeom prst="rect">
            <a:avLst/>
          </a:prstGeom>
        </p:spPr>
      </p:pic>
    </p:spTree>
    <p:extLst>
      <p:ext uri="{BB962C8B-B14F-4D97-AF65-F5344CB8AC3E}">
        <p14:creationId xmlns:p14="http://schemas.microsoft.com/office/powerpoint/2010/main" val="270874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lede venstre A">
    <p:bg>
      <p:bgPr>
        <a:gradFill>
          <a:gsLst>
            <a:gs pos="29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78449"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4257862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lede venstre B">
    <p:bg>
      <p:bgPr>
        <a:gradFill>
          <a:gsLst>
            <a:gs pos="28000">
              <a:schemeClr val="accent1">
                <a:lumMod val="60000"/>
              </a:schemeClr>
            </a:gs>
            <a:gs pos="78000">
              <a:schemeClr val="accent1"/>
            </a:gs>
          </a:gsLst>
          <a:lin ang="2700000" scaled="1"/>
        </a:gradFill>
        <a:effectLst/>
      </p:bgPr>
    </p:bg>
    <p:spTree>
      <p:nvGrpSpPr>
        <p:cNvPr id="1" name=""/>
        <p:cNvGrpSpPr/>
        <p:nvPr/>
      </p:nvGrpSpPr>
      <p:grpSpPr>
        <a:xfrm>
          <a:off x="0" y="0"/>
          <a:ext cx="0" cy="0"/>
          <a:chOff x="0" y="0"/>
          <a:chExt cx="0" cy="0"/>
        </a:xfrm>
      </p:grpSpPr>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78449"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6823881"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6823881"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0" y="0"/>
            <a:ext cx="6096000" cy="6858000"/>
          </a:xfrm>
          <a:solidFill>
            <a:schemeClr val="bg2"/>
          </a:solidFill>
        </p:spPr>
        <p:txBody>
          <a:bodyPr/>
          <a:lstStyle/>
          <a:p>
            <a:endParaRPr lang="da-DK"/>
          </a:p>
        </p:txBody>
      </p:sp>
    </p:spTree>
    <p:extLst>
      <p:ext uri="{BB962C8B-B14F-4D97-AF65-F5344CB8AC3E}">
        <p14:creationId xmlns:p14="http://schemas.microsoft.com/office/powerpoint/2010/main" val="2059556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lede højre A">
    <p:bg>
      <p:bgPr>
        <a:gradFill>
          <a:gsLst>
            <a:gs pos="29000">
              <a:schemeClr val="accent6">
                <a:lumMod val="60000"/>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9327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lede højre B">
    <p:bg>
      <p:bgPr>
        <a:gradFill>
          <a:gsLst>
            <a:gs pos="27000">
              <a:schemeClr val="accent1">
                <a:lumMod val="60000"/>
              </a:schemeClr>
            </a:gs>
            <a:gs pos="78000">
              <a:schemeClr val="accent1"/>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7354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lede højre A">
    <p:bg>
      <p:bgPr>
        <a:gradFill>
          <a:gsLst>
            <a:gs pos="29000">
              <a:schemeClr val="accent6">
                <a:lumMod val="40000"/>
              </a:schemeClr>
            </a:gs>
            <a:gs pos="78000">
              <a:schemeClr val="accent6"/>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46390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A87-9639-3021-41D2-DA0E1E2C8215}"/>
              </a:ext>
            </a:extLst>
          </p:cNvPr>
          <p:cNvSpPr>
            <a:spLocks noGrp="1"/>
          </p:cNvSpPr>
          <p:nvPr>
            <p:ph type="title"/>
          </p:nvPr>
        </p:nvSpPr>
        <p:spPr>
          <a:xfrm>
            <a:off x="1066799" y="550985"/>
            <a:ext cx="10058402" cy="749005"/>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06AED2-E796-40D0-02F2-8A52A50AC1F8}"/>
              </a:ext>
            </a:extLst>
          </p:cNvPr>
          <p:cNvSpPr>
            <a:spLocks noGrp="1"/>
          </p:cNvSpPr>
          <p:nvPr>
            <p:ph idx="1"/>
          </p:nvPr>
        </p:nvSpPr>
        <p:spPr>
          <a:xfrm>
            <a:off x="1066800" y="1641513"/>
            <a:ext cx="10058401" cy="466550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00980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Sammenlignings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F40-A70F-5BD4-7783-A2CE1BBA82D6}"/>
              </a:ext>
            </a:extLst>
          </p:cNvPr>
          <p:cNvSpPr>
            <a:spLocks noGrp="1"/>
          </p:cNvSpPr>
          <p:nvPr>
            <p:ph type="title"/>
          </p:nvPr>
        </p:nvSpPr>
        <p:spPr>
          <a:xfrm>
            <a:off x="1066798" y="573724"/>
            <a:ext cx="10105293" cy="704233"/>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A78AAD9-8E6E-E7C9-246E-06468998C43F}"/>
              </a:ext>
            </a:extLst>
          </p:cNvPr>
          <p:cNvSpPr>
            <a:spLocks noGrp="1"/>
          </p:cNvSpPr>
          <p:nvPr>
            <p:ph sz="half" idx="1"/>
          </p:nvPr>
        </p:nvSpPr>
        <p:spPr>
          <a:xfrm>
            <a:off x="1066798"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3E44A2B-32CA-2FD9-5475-CE53493468A1}"/>
              </a:ext>
            </a:extLst>
          </p:cNvPr>
          <p:cNvSpPr>
            <a:spLocks noGrp="1"/>
          </p:cNvSpPr>
          <p:nvPr>
            <p:ph sz="half" idx="2"/>
          </p:nvPr>
        </p:nvSpPr>
        <p:spPr>
          <a:xfrm>
            <a:off x="6172200"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49181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D240-FA00-712D-838C-3B5D0E924EEB}"/>
              </a:ext>
            </a:extLst>
          </p:cNvPr>
          <p:cNvSpPr>
            <a:spLocks noGrp="1"/>
          </p:cNvSpPr>
          <p:nvPr>
            <p:ph type="title"/>
          </p:nvPr>
        </p:nvSpPr>
        <p:spPr>
          <a:xfrm>
            <a:off x="1066798" y="562002"/>
            <a:ext cx="10071255" cy="715955"/>
          </a:xfrm>
        </p:spPr>
        <p:txBody>
          <a:bodyPr/>
          <a:lstStyle>
            <a:lvl1pPr>
              <a:defRPr b="1" i="0">
                <a:latin typeface="Myriad Pro Light" panose="020B0403030403020204" pitchFamily="34" charset="0"/>
              </a:defRPr>
            </a:lvl1pPr>
          </a:lstStyle>
          <a:p>
            <a:r>
              <a:rPr lang="da-DK"/>
              <a:t>Klik for at redigere titeltypografien i masteren</a:t>
            </a:r>
          </a:p>
        </p:txBody>
      </p:sp>
    </p:spTree>
    <p:extLst>
      <p:ext uri="{BB962C8B-B14F-4D97-AF65-F5344CB8AC3E}">
        <p14:creationId xmlns:p14="http://schemas.microsoft.com/office/powerpoint/2010/main" val="1107379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389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kala-skabelon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74" idx="2"/>
            <a:endCxn id="4" idx="6"/>
          </p:cNvCxnSpPr>
          <p:nvPr userDrawn="1"/>
        </p:nvCxnSpPr>
        <p:spPr>
          <a:xfrm flipH="1">
            <a:off x="2526322" y="5243149"/>
            <a:ext cx="2854570"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3" name="Pladsholder til tekst 22">
            <a:extLst>
              <a:ext uri="{FF2B5EF4-FFF2-40B4-BE49-F238E27FC236}">
                <a16:creationId xmlns:a16="http://schemas.microsoft.com/office/drawing/2014/main" id="{5FA06110-E478-8502-5B18-E3FBFF244424}"/>
              </a:ext>
            </a:extLst>
          </p:cNvPr>
          <p:cNvSpPr>
            <a:spLocks noGrp="1"/>
          </p:cNvSpPr>
          <p:nvPr>
            <p:ph type="body" sz="quarter" idx="10"/>
          </p:nvPr>
        </p:nvSpPr>
        <p:spPr>
          <a:xfrm>
            <a:off x="1078524" y="1629505"/>
            <a:ext cx="10040814" cy="2426680"/>
          </a:xfrm>
        </p:spPr>
        <p:txBody>
          <a:bodyPr>
            <a:normAutofit/>
          </a:bodyPr>
          <a:lstStyle>
            <a:lvl1pPr marL="571500" indent="-571500">
              <a:buFont typeface="Arial" panose="020B0604020202020204" pitchFamily="34" charset="0"/>
              <a:buChar char="•"/>
              <a:defRPr sz="2800" b="0" i="0">
                <a:solidFill>
                  <a:schemeClr val="accent6"/>
                </a:solidFill>
                <a:latin typeface="Myriad Pro Light" panose="020B04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339969"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6" name="Pladsholder til tekst 24">
            <a:extLst>
              <a:ext uri="{FF2B5EF4-FFF2-40B4-BE49-F238E27FC236}">
                <a16:creationId xmlns:a16="http://schemas.microsoft.com/office/drawing/2014/main" id="{451ED39F-C4FF-099E-DC38-4F5C1DE326BC}"/>
              </a:ext>
            </a:extLst>
          </p:cNvPr>
          <p:cNvSpPr>
            <a:spLocks noGrp="1"/>
          </p:cNvSpPr>
          <p:nvPr>
            <p:ph type="body" sz="quarter" idx="12"/>
          </p:nvPr>
        </p:nvSpPr>
        <p:spPr>
          <a:xfrm>
            <a:off x="4665784"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27" name="Pladsholder til tekst 24">
            <a:extLst>
              <a:ext uri="{FF2B5EF4-FFF2-40B4-BE49-F238E27FC236}">
                <a16:creationId xmlns:a16="http://schemas.microsoft.com/office/drawing/2014/main" id="{A69AD1EB-71A0-872F-AB37-FAC7BE9C287C}"/>
              </a:ext>
            </a:extLst>
          </p:cNvPr>
          <p:cNvSpPr>
            <a:spLocks noGrp="1"/>
          </p:cNvSpPr>
          <p:nvPr>
            <p:ph type="body" sz="quarter" idx="13"/>
          </p:nvPr>
        </p:nvSpPr>
        <p:spPr>
          <a:xfrm>
            <a:off x="9003322" y="6189176"/>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177361"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74" idx="6"/>
          </p:cNvCxnSpPr>
          <p:nvPr userDrawn="1"/>
        </p:nvCxnSpPr>
        <p:spPr>
          <a:xfrm>
            <a:off x="6828691" y="5243149"/>
            <a:ext cx="2842847"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74" name="Ellipse 73">
            <a:extLst>
              <a:ext uri="{FF2B5EF4-FFF2-40B4-BE49-F238E27FC236}">
                <a16:creationId xmlns:a16="http://schemas.microsoft.com/office/drawing/2014/main" id="{2936EFF3-399A-1550-5A07-2B22F524F4CD}"/>
              </a:ext>
            </a:extLst>
          </p:cNvPr>
          <p:cNvSpPr/>
          <p:nvPr userDrawn="1"/>
        </p:nvSpPr>
        <p:spPr>
          <a:xfrm>
            <a:off x="5380892"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Pladsholder til billede 74">
            <a:extLst>
              <a:ext uri="{FF2B5EF4-FFF2-40B4-BE49-F238E27FC236}">
                <a16:creationId xmlns:a16="http://schemas.microsoft.com/office/drawing/2014/main" id="{BE6FC265-8C99-22CB-A642-DEA05D7DDB6E}"/>
              </a:ext>
            </a:extLst>
          </p:cNvPr>
          <p:cNvSpPr>
            <a:spLocks noGrp="1"/>
          </p:cNvSpPr>
          <p:nvPr>
            <p:ph type="pic" sz="quarter" idx="15"/>
          </p:nvPr>
        </p:nvSpPr>
        <p:spPr>
          <a:xfrm>
            <a:off x="5479730"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76" name="Ellipse 75">
            <a:extLst>
              <a:ext uri="{FF2B5EF4-FFF2-40B4-BE49-F238E27FC236}">
                <a16:creationId xmlns:a16="http://schemas.microsoft.com/office/drawing/2014/main" id="{E086889E-C989-35AA-6706-5661845C8F14}"/>
              </a:ext>
            </a:extLst>
          </p:cNvPr>
          <p:cNvSpPr/>
          <p:nvPr userDrawn="1"/>
        </p:nvSpPr>
        <p:spPr>
          <a:xfrm>
            <a:off x="9683261" y="4519249"/>
            <a:ext cx="1447799" cy="1447799"/>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Pladsholder til billede 76">
            <a:extLst>
              <a:ext uri="{FF2B5EF4-FFF2-40B4-BE49-F238E27FC236}">
                <a16:creationId xmlns:a16="http://schemas.microsoft.com/office/drawing/2014/main" id="{2B499FF9-0490-4B62-4CF1-058448D084B4}"/>
              </a:ext>
            </a:extLst>
          </p:cNvPr>
          <p:cNvSpPr>
            <a:spLocks noGrp="1"/>
          </p:cNvSpPr>
          <p:nvPr>
            <p:ph type="pic" sz="quarter" idx="16"/>
          </p:nvPr>
        </p:nvSpPr>
        <p:spPr>
          <a:xfrm>
            <a:off x="9782099" y="4618087"/>
            <a:ext cx="1250122" cy="1250122"/>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3066631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kala-skabelon mørk">
    <p:bg>
      <p:bgPr>
        <a:gradFill>
          <a:gsLst>
            <a:gs pos="29000">
              <a:schemeClr val="accent1"/>
            </a:gs>
            <a:gs pos="78000">
              <a:schemeClr val="accent6"/>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C7C-A2B7-F0C5-9025-13C7C6E20509}"/>
              </a:ext>
            </a:extLst>
          </p:cNvPr>
          <p:cNvSpPr>
            <a:spLocks noGrp="1"/>
          </p:cNvSpPr>
          <p:nvPr>
            <p:ph type="title"/>
          </p:nvPr>
        </p:nvSpPr>
        <p:spPr>
          <a:xfrm>
            <a:off x="1067506" y="562003"/>
            <a:ext cx="10105293" cy="709241"/>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4" name="Ellipse 3">
            <a:extLst>
              <a:ext uri="{FF2B5EF4-FFF2-40B4-BE49-F238E27FC236}">
                <a16:creationId xmlns:a16="http://schemas.microsoft.com/office/drawing/2014/main" id="{C171D683-6C00-9AF9-A59E-712101795A91}"/>
              </a:ext>
            </a:extLst>
          </p:cNvPr>
          <p:cNvSpPr/>
          <p:nvPr userDrawn="1"/>
        </p:nvSpPr>
        <p:spPr>
          <a:xfrm>
            <a:off x="1078523"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C41F572D-DEC1-9CDA-5FB3-C5E20EEB583B}"/>
              </a:ext>
            </a:extLst>
          </p:cNvPr>
          <p:cNvCxnSpPr>
            <a:cxnSpLocks/>
            <a:stCxn id="5" idx="2"/>
            <a:endCxn id="4" idx="6"/>
          </p:cNvCxnSpPr>
          <p:nvPr userDrawn="1"/>
        </p:nvCxnSpPr>
        <p:spPr>
          <a:xfrm flipH="1">
            <a:off x="3212123" y="3435007"/>
            <a:ext cx="1854506"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25" name="Pladsholder til tekst 24">
            <a:extLst>
              <a:ext uri="{FF2B5EF4-FFF2-40B4-BE49-F238E27FC236}">
                <a16:creationId xmlns:a16="http://schemas.microsoft.com/office/drawing/2014/main" id="{C41656B3-30D4-1B48-3832-A42F1E4BE231}"/>
              </a:ext>
            </a:extLst>
          </p:cNvPr>
          <p:cNvSpPr>
            <a:spLocks noGrp="1"/>
          </p:cNvSpPr>
          <p:nvPr>
            <p:ph type="body" sz="quarter" idx="11"/>
          </p:nvPr>
        </p:nvSpPr>
        <p:spPr>
          <a:xfrm>
            <a:off x="736577"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58" name="Pladsholder til billede 57">
            <a:extLst>
              <a:ext uri="{FF2B5EF4-FFF2-40B4-BE49-F238E27FC236}">
                <a16:creationId xmlns:a16="http://schemas.microsoft.com/office/drawing/2014/main" id="{E380DC27-65F7-F340-3492-EFC40D25980A}"/>
              </a:ext>
            </a:extLst>
          </p:cNvPr>
          <p:cNvSpPr>
            <a:spLocks noGrp="1"/>
          </p:cNvSpPr>
          <p:nvPr>
            <p:ph type="pic" sz="quarter" idx="14"/>
          </p:nvPr>
        </p:nvSpPr>
        <p:spPr>
          <a:xfrm>
            <a:off x="1224180"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cxnSp>
        <p:nvCxnSpPr>
          <p:cNvPr id="68" name="Lige pilforbindelse 67">
            <a:extLst>
              <a:ext uri="{FF2B5EF4-FFF2-40B4-BE49-F238E27FC236}">
                <a16:creationId xmlns:a16="http://schemas.microsoft.com/office/drawing/2014/main" id="{5BFF70E1-4518-5FA9-30C0-CD0765F2FF40}"/>
              </a:ext>
            </a:extLst>
          </p:cNvPr>
          <p:cNvCxnSpPr>
            <a:cxnSpLocks/>
            <a:stCxn id="5" idx="6"/>
            <a:endCxn id="9" idx="2"/>
          </p:cNvCxnSpPr>
          <p:nvPr userDrawn="1"/>
        </p:nvCxnSpPr>
        <p:spPr>
          <a:xfrm>
            <a:off x="7200229" y="3435007"/>
            <a:ext cx="1810439" cy="0"/>
          </a:xfrm>
          <a:prstGeom prst="straightConnector1">
            <a:avLst/>
          </a:prstGeom>
          <a:ln w="19050">
            <a:solidFill>
              <a:schemeClr val="tx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pic>
        <p:nvPicPr>
          <p:cNvPr id="3" name="Billede 2" descr="Et billede, der indeholder logo, Grafik, Font/skrifttype, symbol&#10;&#10;AI-genereret indhold kan være ukorrekt.">
            <a:extLst>
              <a:ext uri="{FF2B5EF4-FFF2-40B4-BE49-F238E27FC236}">
                <a16:creationId xmlns:a16="http://schemas.microsoft.com/office/drawing/2014/main" id="{EB92A895-BC1E-93A2-AEE7-09BB9F1B15EB}"/>
              </a:ext>
            </a:extLst>
          </p:cNvPr>
          <p:cNvPicPr>
            <a:picLocks noChangeAspect="1"/>
          </p:cNvPicPr>
          <p:nvPr userDrawn="1"/>
        </p:nvPicPr>
        <p:blipFill>
          <a:blip r:embed="rId2"/>
          <a:stretch>
            <a:fillRect/>
          </a:stretch>
        </p:blipFill>
        <p:spPr>
          <a:xfrm>
            <a:off x="11078449" y="98425"/>
            <a:ext cx="971550" cy="971550"/>
          </a:xfrm>
          <a:prstGeom prst="rect">
            <a:avLst/>
          </a:prstGeom>
        </p:spPr>
      </p:pic>
      <p:sp>
        <p:nvSpPr>
          <p:cNvPr id="5" name="Ellipse 4">
            <a:extLst>
              <a:ext uri="{FF2B5EF4-FFF2-40B4-BE49-F238E27FC236}">
                <a16:creationId xmlns:a16="http://schemas.microsoft.com/office/drawing/2014/main" id="{EBA1B1B1-1530-91C7-AD87-154D43D65393}"/>
              </a:ext>
            </a:extLst>
          </p:cNvPr>
          <p:cNvSpPr/>
          <p:nvPr userDrawn="1"/>
        </p:nvSpPr>
        <p:spPr>
          <a:xfrm>
            <a:off x="5066629"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24">
            <a:extLst>
              <a:ext uri="{FF2B5EF4-FFF2-40B4-BE49-F238E27FC236}">
                <a16:creationId xmlns:a16="http://schemas.microsoft.com/office/drawing/2014/main" id="{CCA402B4-5562-F146-AEB7-2312F687CD74}"/>
              </a:ext>
            </a:extLst>
          </p:cNvPr>
          <p:cNvSpPr>
            <a:spLocks noGrp="1"/>
          </p:cNvSpPr>
          <p:nvPr>
            <p:ph type="body" sz="quarter" idx="15"/>
          </p:nvPr>
        </p:nvSpPr>
        <p:spPr>
          <a:xfrm>
            <a:off x="4724683"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7" name="Pladsholder til billede 57">
            <a:extLst>
              <a:ext uri="{FF2B5EF4-FFF2-40B4-BE49-F238E27FC236}">
                <a16:creationId xmlns:a16="http://schemas.microsoft.com/office/drawing/2014/main" id="{44F7D2D5-75C8-C25F-4A6B-EA39D6EADB93}"/>
              </a:ext>
            </a:extLst>
          </p:cNvPr>
          <p:cNvSpPr>
            <a:spLocks noGrp="1"/>
          </p:cNvSpPr>
          <p:nvPr>
            <p:ph type="pic" sz="quarter" idx="16"/>
          </p:nvPr>
        </p:nvSpPr>
        <p:spPr>
          <a:xfrm>
            <a:off x="5212286"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
        <p:nvSpPr>
          <p:cNvPr id="9" name="Ellipse 8">
            <a:extLst>
              <a:ext uri="{FF2B5EF4-FFF2-40B4-BE49-F238E27FC236}">
                <a16:creationId xmlns:a16="http://schemas.microsoft.com/office/drawing/2014/main" id="{50F416DD-3736-01A8-56F1-D9D8EE426025}"/>
              </a:ext>
            </a:extLst>
          </p:cNvPr>
          <p:cNvSpPr/>
          <p:nvPr userDrawn="1"/>
        </p:nvSpPr>
        <p:spPr>
          <a:xfrm>
            <a:off x="9010668" y="2368207"/>
            <a:ext cx="2133600" cy="2133600"/>
          </a:xfrm>
          <a:prstGeom prst="ellipse">
            <a:avLst/>
          </a:prstGeom>
          <a:noFill/>
          <a:ln w="25400">
            <a:solidFill>
              <a:schemeClr val="tx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24">
            <a:extLst>
              <a:ext uri="{FF2B5EF4-FFF2-40B4-BE49-F238E27FC236}">
                <a16:creationId xmlns:a16="http://schemas.microsoft.com/office/drawing/2014/main" id="{76BC1C97-C5D1-BE05-124B-76C5EC6182D5}"/>
              </a:ext>
            </a:extLst>
          </p:cNvPr>
          <p:cNvSpPr>
            <a:spLocks noGrp="1"/>
          </p:cNvSpPr>
          <p:nvPr>
            <p:ph type="body" sz="quarter" idx="17"/>
          </p:nvPr>
        </p:nvSpPr>
        <p:spPr>
          <a:xfrm>
            <a:off x="8668722" y="4723934"/>
            <a:ext cx="2872154" cy="304800"/>
          </a:xfrm>
        </p:spPr>
        <p:txBody>
          <a:bodyPr>
            <a:noAutofit/>
          </a:bodyPr>
          <a:lstStyle>
            <a:lvl1pPr marL="0" indent="0" algn="ctr">
              <a:buNone/>
              <a:defRPr sz="1400" b="0" i="0">
                <a:latin typeface="Myriad Pro Light" panose="020B0403030403020204" pitchFamily="34" charset="0"/>
              </a:defRPr>
            </a:lvl1pPr>
            <a:lvl2pPr marL="457200" indent="0">
              <a:buNone/>
              <a:defRPr sz="1400" b="0" i="0">
                <a:latin typeface="Myriad Pro Light" panose="020B0403030403020204" pitchFamily="34" charset="0"/>
              </a:defRPr>
            </a:lvl2pPr>
            <a:lvl3pPr marL="914400" indent="0">
              <a:buNone/>
              <a:defRPr sz="1400" b="0" i="0">
                <a:latin typeface="Myriad Pro Light" panose="020B0403030403020204" pitchFamily="34" charset="0"/>
              </a:defRPr>
            </a:lvl3pPr>
            <a:lvl4pPr marL="1371600" indent="0">
              <a:buNone/>
              <a:defRPr sz="1400" b="0" i="0">
                <a:latin typeface="Myriad Pro Light" panose="020B0403030403020204" pitchFamily="34" charset="0"/>
              </a:defRPr>
            </a:lvl4pPr>
            <a:lvl5pPr marL="1828800" indent="0">
              <a:buNone/>
              <a:defRPr sz="1400" b="0" i="0">
                <a:latin typeface="Myriad Pro Light" panose="020B0403030403020204" pitchFamily="34" charset="0"/>
              </a:defRPr>
            </a:lvl5pPr>
          </a:lstStyle>
          <a:p>
            <a:pPr lvl="0"/>
            <a:r>
              <a:rPr lang="da-DK"/>
              <a:t>Klik for at redigere teksttypografierne i masteren</a:t>
            </a:r>
          </a:p>
        </p:txBody>
      </p:sp>
      <p:sp>
        <p:nvSpPr>
          <p:cNvPr id="11" name="Pladsholder til billede 57">
            <a:extLst>
              <a:ext uri="{FF2B5EF4-FFF2-40B4-BE49-F238E27FC236}">
                <a16:creationId xmlns:a16="http://schemas.microsoft.com/office/drawing/2014/main" id="{58CDFCE8-EAAF-5F5E-5450-16602128D7F2}"/>
              </a:ext>
            </a:extLst>
          </p:cNvPr>
          <p:cNvSpPr>
            <a:spLocks noGrp="1"/>
          </p:cNvSpPr>
          <p:nvPr>
            <p:ph type="pic" sz="quarter" idx="18"/>
          </p:nvPr>
        </p:nvSpPr>
        <p:spPr>
          <a:xfrm>
            <a:off x="9156325" y="2513864"/>
            <a:ext cx="1842286" cy="1842286"/>
          </a:xfrm>
          <a:custGeom>
            <a:avLst/>
            <a:gdLst>
              <a:gd name="connsiteX0" fmla="*/ 1441939 w 2883878"/>
              <a:gd name="connsiteY0" fmla="*/ 0 h 2883878"/>
              <a:gd name="connsiteX1" fmla="*/ 2883878 w 2883878"/>
              <a:gd name="connsiteY1" fmla="*/ 1441939 h 2883878"/>
              <a:gd name="connsiteX2" fmla="*/ 1441939 w 2883878"/>
              <a:gd name="connsiteY2" fmla="*/ 2883878 h 2883878"/>
              <a:gd name="connsiteX3" fmla="*/ 0 w 2883878"/>
              <a:gd name="connsiteY3" fmla="*/ 1441939 h 2883878"/>
              <a:gd name="connsiteX4" fmla="*/ 1441939 w 2883878"/>
              <a:gd name="connsiteY4" fmla="*/ 0 h 28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878" h="2883878">
                <a:moveTo>
                  <a:pt x="1441939" y="0"/>
                </a:moveTo>
                <a:cubicBezTo>
                  <a:pt x="2238300" y="0"/>
                  <a:pt x="2883878" y="645578"/>
                  <a:pt x="2883878" y="1441939"/>
                </a:cubicBezTo>
                <a:cubicBezTo>
                  <a:pt x="2883878" y="2238300"/>
                  <a:pt x="2238300" y="2883878"/>
                  <a:pt x="1441939" y="2883878"/>
                </a:cubicBezTo>
                <a:cubicBezTo>
                  <a:pt x="645578" y="2883878"/>
                  <a:pt x="0" y="2238300"/>
                  <a:pt x="0" y="1441939"/>
                </a:cubicBezTo>
                <a:cubicBezTo>
                  <a:pt x="0" y="645578"/>
                  <a:pt x="645578" y="0"/>
                  <a:pt x="1441939" y="0"/>
                </a:cubicBezTo>
                <a:close/>
              </a:path>
            </a:pathLst>
          </a:custGeom>
        </p:spPr>
        <p:txBody>
          <a:bodyPr wrap="square">
            <a:noAutofit/>
          </a:bodyPr>
          <a:lstStyle>
            <a:lvl1pPr>
              <a:defRPr sz="1000"/>
            </a:lvl1pPr>
          </a:lstStyle>
          <a:p>
            <a:endParaRPr lang="da-DK"/>
          </a:p>
        </p:txBody>
      </p:sp>
    </p:spTree>
    <p:extLst>
      <p:ext uri="{BB962C8B-B14F-4D97-AF65-F5344CB8AC3E}">
        <p14:creationId xmlns:p14="http://schemas.microsoft.com/office/powerpoint/2010/main" val="8806828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højre B">
    <p:bg>
      <p:bgPr>
        <a:gradFill>
          <a:gsLst>
            <a:gs pos="28000">
              <a:schemeClr val="accent4">
                <a:lumMod val="40000"/>
              </a:schemeClr>
            </a:gs>
            <a:gs pos="78000">
              <a:schemeClr val="accent4"/>
            </a:gs>
          </a:gsLst>
          <a:lin ang="2700000" scaled="1"/>
        </a:gra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CCA3761C-07CA-1E08-EC41-D01D4E1878F7}"/>
              </a:ext>
            </a:extLst>
          </p:cNvPr>
          <p:cNvSpPr>
            <a:spLocks noGrp="1"/>
          </p:cNvSpPr>
          <p:nvPr>
            <p:ph type="pic" sz="quarter" idx="10"/>
          </p:nvPr>
        </p:nvSpPr>
        <p:spPr>
          <a:xfrm>
            <a:off x="6109648" y="0"/>
            <a:ext cx="6082352" cy="6858000"/>
          </a:xfrm>
          <a:solidFill>
            <a:schemeClr val="bg2"/>
          </a:solidFill>
        </p:spPr>
        <p:txBody>
          <a:bodyPr/>
          <a:lstStyle/>
          <a:p>
            <a:endParaRPr lang="da-DK"/>
          </a:p>
        </p:txBody>
      </p:sp>
      <p:pic>
        <p:nvPicPr>
          <p:cNvPr id="6" name="Billede 5" descr="Et billede, der indeholder logo, Grafik, Font/skrifttype, symbol&#10;&#10;AI-genereret indhold kan være ukorrekt.">
            <a:extLst>
              <a:ext uri="{FF2B5EF4-FFF2-40B4-BE49-F238E27FC236}">
                <a16:creationId xmlns:a16="http://schemas.microsoft.com/office/drawing/2014/main" id="{4A3F51F9-2697-B88F-9E82-780038739CF7}"/>
              </a:ext>
            </a:extLst>
          </p:cNvPr>
          <p:cNvPicPr>
            <a:picLocks noChangeAspect="1"/>
          </p:cNvPicPr>
          <p:nvPr userDrawn="1"/>
        </p:nvPicPr>
        <p:blipFill>
          <a:blip r:embed="rId2"/>
          <a:stretch>
            <a:fillRect/>
          </a:stretch>
        </p:blipFill>
        <p:spPr>
          <a:xfrm>
            <a:off x="11096205" y="98425"/>
            <a:ext cx="971550" cy="971550"/>
          </a:xfrm>
          <a:prstGeom prst="rect">
            <a:avLst/>
          </a:prstGeom>
        </p:spPr>
      </p:pic>
      <p:sp>
        <p:nvSpPr>
          <p:cNvPr id="7" name="Titel 1">
            <a:extLst>
              <a:ext uri="{FF2B5EF4-FFF2-40B4-BE49-F238E27FC236}">
                <a16:creationId xmlns:a16="http://schemas.microsoft.com/office/drawing/2014/main" id="{EACC14C2-5144-49DB-FFF5-25372B10E6B0}"/>
              </a:ext>
            </a:extLst>
          </p:cNvPr>
          <p:cNvSpPr>
            <a:spLocks noGrp="1"/>
          </p:cNvSpPr>
          <p:nvPr>
            <p:ph type="title"/>
          </p:nvPr>
        </p:nvSpPr>
        <p:spPr>
          <a:xfrm>
            <a:off x="1064526" y="545911"/>
            <a:ext cx="4301319" cy="736980"/>
          </a:xfrm>
        </p:spPr>
        <p:txBody>
          <a:bodyPr>
            <a:noAutofit/>
          </a:bodyPr>
          <a:lstStyle>
            <a:lvl1pPr>
              <a:defRPr sz="3200" b="1" i="0">
                <a:solidFill>
                  <a:schemeClr val="bg1"/>
                </a:solidFill>
                <a:latin typeface="Myriad Pro Light" panose="020B0403030403020204" pitchFamily="34" charset="0"/>
              </a:defRPr>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F596F3DD-8822-E165-A8D8-7BA3DF843120}"/>
              </a:ext>
            </a:extLst>
          </p:cNvPr>
          <p:cNvSpPr>
            <a:spLocks noGrp="1"/>
          </p:cNvSpPr>
          <p:nvPr>
            <p:ph idx="1"/>
          </p:nvPr>
        </p:nvSpPr>
        <p:spPr>
          <a:xfrm>
            <a:off x="1064526" y="2019869"/>
            <a:ext cx="4301320" cy="42871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1497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punktopstil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A87-9639-3021-41D2-DA0E1E2C8215}"/>
              </a:ext>
            </a:extLst>
          </p:cNvPr>
          <p:cNvSpPr>
            <a:spLocks noGrp="1"/>
          </p:cNvSpPr>
          <p:nvPr>
            <p:ph type="title"/>
          </p:nvPr>
        </p:nvSpPr>
        <p:spPr>
          <a:xfrm>
            <a:off x="1066799" y="550985"/>
            <a:ext cx="10058402" cy="749005"/>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06AED2-E796-40D0-02F2-8A52A50AC1F8}"/>
              </a:ext>
            </a:extLst>
          </p:cNvPr>
          <p:cNvSpPr>
            <a:spLocks noGrp="1"/>
          </p:cNvSpPr>
          <p:nvPr>
            <p:ph idx="1"/>
          </p:nvPr>
        </p:nvSpPr>
        <p:spPr>
          <a:xfrm>
            <a:off x="1066800" y="1641513"/>
            <a:ext cx="10058401" cy="466550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187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Sammenlignings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B3F40-A70F-5BD4-7783-A2CE1BBA82D6}"/>
              </a:ext>
            </a:extLst>
          </p:cNvPr>
          <p:cNvSpPr>
            <a:spLocks noGrp="1"/>
          </p:cNvSpPr>
          <p:nvPr>
            <p:ph type="title"/>
          </p:nvPr>
        </p:nvSpPr>
        <p:spPr>
          <a:xfrm>
            <a:off x="1066798" y="573724"/>
            <a:ext cx="10105293" cy="704233"/>
          </a:xfrm>
        </p:spPr>
        <p:txBody>
          <a:bodyPr/>
          <a:lstStyle>
            <a:lvl1pPr>
              <a:defRPr b="1" i="0">
                <a:latin typeface="Myriad Pro Light" panose="020B0403030403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A78AAD9-8E6E-E7C9-246E-06468998C43F}"/>
              </a:ext>
            </a:extLst>
          </p:cNvPr>
          <p:cNvSpPr>
            <a:spLocks noGrp="1"/>
          </p:cNvSpPr>
          <p:nvPr>
            <p:ph sz="half" idx="1"/>
          </p:nvPr>
        </p:nvSpPr>
        <p:spPr>
          <a:xfrm>
            <a:off x="1066798"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3E44A2B-32CA-2FD9-5475-CE53493468A1}"/>
              </a:ext>
            </a:extLst>
          </p:cNvPr>
          <p:cNvSpPr>
            <a:spLocks noGrp="1"/>
          </p:cNvSpPr>
          <p:nvPr>
            <p:ph sz="half" idx="2"/>
          </p:nvPr>
        </p:nvSpPr>
        <p:spPr>
          <a:xfrm>
            <a:off x="6172200" y="1652530"/>
            <a:ext cx="4953002" cy="452443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247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7.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8.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2E560C-D9C8-F915-04E5-FF5CA83766C3}"/>
              </a:ext>
            </a:extLst>
          </p:cNvPr>
          <p:cNvSpPr>
            <a:spLocks noGrp="1"/>
          </p:cNvSpPr>
          <p:nvPr>
            <p:ph type="title"/>
          </p:nvPr>
        </p:nvSpPr>
        <p:spPr>
          <a:xfrm>
            <a:off x="1066798" y="365125"/>
            <a:ext cx="1010529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DCD0FB-2782-C691-8520-958EC6B423DC}"/>
              </a:ext>
            </a:extLst>
          </p:cNvPr>
          <p:cNvSpPr>
            <a:spLocks noGrp="1"/>
          </p:cNvSpPr>
          <p:nvPr>
            <p:ph type="body" idx="1"/>
          </p:nvPr>
        </p:nvSpPr>
        <p:spPr>
          <a:xfrm>
            <a:off x="1066800" y="1825625"/>
            <a:ext cx="10105292"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Billede 7" descr="Et billede, der indeholder Grafik, Font/skrifttype, grafisk design, logo&#10;&#10;AI-genereret indhold kan være ukorrekt.">
            <a:extLst>
              <a:ext uri="{FF2B5EF4-FFF2-40B4-BE49-F238E27FC236}">
                <a16:creationId xmlns:a16="http://schemas.microsoft.com/office/drawing/2014/main" id="{7F261EC5-2A36-CDD6-8E99-261496B0FB2E}"/>
              </a:ext>
            </a:extLst>
          </p:cNvPr>
          <p:cNvPicPr>
            <a:picLocks noChangeAspect="1"/>
          </p:cNvPicPr>
          <p:nvPr userDrawn="1"/>
        </p:nvPicPr>
        <p:blipFill>
          <a:blip r:embed="rId15"/>
          <a:stretch>
            <a:fillRect/>
          </a:stretch>
        </p:blipFill>
        <p:spPr>
          <a:xfrm>
            <a:off x="11080450" y="155385"/>
            <a:ext cx="968920" cy="825629"/>
          </a:xfrm>
          <a:prstGeom prst="rect">
            <a:avLst/>
          </a:prstGeom>
        </p:spPr>
      </p:pic>
    </p:spTree>
    <p:extLst>
      <p:ext uri="{BB962C8B-B14F-4D97-AF65-F5344CB8AC3E}">
        <p14:creationId xmlns:p14="http://schemas.microsoft.com/office/powerpoint/2010/main" val="3184257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0" r:id="rId3"/>
    <p:sldLayoutId id="2147483667" r:id="rId4"/>
    <p:sldLayoutId id="2147483672" r:id="rId5"/>
    <p:sldLayoutId id="2147483673" r:id="rId6"/>
    <p:sldLayoutId id="2147483674" r:id="rId7"/>
    <p:sldLayoutId id="2147483662" r:id="rId8"/>
    <p:sldLayoutId id="2147483664" r:id="rId9"/>
    <p:sldLayoutId id="2147483666" r:id="rId10"/>
    <p:sldLayoutId id="2147483671" r:id="rId11"/>
    <p:sldLayoutId id="2147483668"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2E560C-D9C8-F915-04E5-FF5CA83766C3}"/>
              </a:ext>
            </a:extLst>
          </p:cNvPr>
          <p:cNvSpPr>
            <a:spLocks noGrp="1"/>
          </p:cNvSpPr>
          <p:nvPr>
            <p:ph type="title"/>
          </p:nvPr>
        </p:nvSpPr>
        <p:spPr>
          <a:xfrm>
            <a:off x="1066798" y="365125"/>
            <a:ext cx="1010529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DCD0FB-2782-C691-8520-958EC6B423DC}"/>
              </a:ext>
            </a:extLst>
          </p:cNvPr>
          <p:cNvSpPr>
            <a:spLocks noGrp="1"/>
          </p:cNvSpPr>
          <p:nvPr>
            <p:ph type="body" idx="1"/>
          </p:nvPr>
        </p:nvSpPr>
        <p:spPr>
          <a:xfrm>
            <a:off x="1066800" y="1825625"/>
            <a:ext cx="10105292"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6" name="Billede 5" descr="Et billede, der indeholder Grafik, Font/skrifttype, typografi, design&#10;&#10;AI-genereret indhold kan være ukorrekt.">
            <a:extLst>
              <a:ext uri="{FF2B5EF4-FFF2-40B4-BE49-F238E27FC236}">
                <a16:creationId xmlns:a16="http://schemas.microsoft.com/office/drawing/2014/main" id="{EDCE3103-680D-959E-C39F-1D7F021C59ED}"/>
              </a:ext>
            </a:extLst>
          </p:cNvPr>
          <p:cNvPicPr>
            <a:picLocks noChangeAspect="1"/>
          </p:cNvPicPr>
          <p:nvPr userDrawn="1"/>
        </p:nvPicPr>
        <p:blipFill>
          <a:blip r:embed="rId15"/>
          <a:stretch>
            <a:fillRect/>
          </a:stretch>
        </p:blipFill>
        <p:spPr>
          <a:xfrm>
            <a:off x="11143859" y="166990"/>
            <a:ext cx="830806" cy="810122"/>
          </a:xfrm>
          <a:prstGeom prst="rect">
            <a:avLst/>
          </a:prstGeom>
        </p:spPr>
      </p:pic>
    </p:spTree>
    <p:extLst>
      <p:ext uri="{BB962C8B-B14F-4D97-AF65-F5344CB8AC3E}">
        <p14:creationId xmlns:p14="http://schemas.microsoft.com/office/powerpoint/2010/main" val="1428334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2E560C-D9C8-F915-04E5-FF5CA83766C3}"/>
              </a:ext>
            </a:extLst>
          </p:cNvPr>
          <p:cNvSpPr>
            <a:spLocks noGrp="1"/>
          </p:cNvSpPr>
          <p:nvPr>
            <p:ph type="title"/>
          </p:nvPr>
        </p:nvSpPr>
        <p:spPr>
          <a:xfrm>
            <a:off x="1066798" y="365125"/>
            <a:ext cx="1010529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DCD0FB-2782-C691-8520-958EC6B423DC}"/>
              </a:ext>
            </a:extLst>
          </p:cNvPr>
          <p:cNvSpPr>
            <a:spLocks noGrp="1"/>
          </p:cNvSpPr>
          <p:nvPr>
            <p:ph type="body" idx="1"/>
          </p:nvPr>
        </p:nvSpPr>
        <p:spPr>
          <a:xfrm>
            <a:off x="1066800" y="1825625"/>
            <a:ext cx="10105292"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7" name="Billede 6" descr="Et billede, der indeholder Grafik, Font/skrifttype, grafisk design, logo&#10;&#10;AI-genereret indhold kan være ukorrekt.">
            <a:extLst>
              <a:ext uri="{FF2B5EF4-FFF2-40B4-BE49-F238E27FC236}">
                <a16:creationId xmlns:a16="http://schemas.microsoft.com/office/drawing/2014/main" id="{11C38723-36DE-8A59-0810-90D0BA79CBA2}"/>
              </a:ext>
            </a:extLst>
          </p:cNvPr>
          <p:cNvPicPr>
            <a:picLocks noChangeAspect="1"/>
          </p:cNvPicPr>
          <p:nvPr userDrawn="1"/>
        </p:nvPicPr>
        <p:blipFill>
          <a:blip r:embed="rId15"/>
          <a:stretch>
            <a:fillRect/>
          </a:stretch>
        </p:blipFill>
        <p:spPr>
          <a:xfrm>
            <a:off x="11065937" y="153989"/>
            <a:ext cx="976711" cy="832267"/>
          </a:xfrm>
          <a:prstGeom prst="rect">
            <a:avLst/>
          </a:prstGeom>
        </p:spPr>
      </p:pic>
    </p:spTree>
    <p:extLst>
      <p:ext uri="{BB962C8B-B14F-4D97-AF65-F5344CB8AC3E}">
        <p14:creationId xmlns:p14="http://schemas.microsoft.com/office/powerpoint/2010/main" val="317110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2E560C-D9C8-F915-04E5-FF5CA83766C3}"/>
              </a:ext>
            </a:extLst>
          </p:cNvPr>
          <p:cNvSpPr>
            <a:spLocks noGrp="1"/>
          </p:cNvSpPr>
          <p:nvPr>
            <p:ph type="title"/>
          </p:nvPr>
        </p:nvSpPr>
        <p:spPr>
          <a:xfrm>
            <a:off x="1066798" y="365125"/>
            <a:ext cx="1010529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DCD0FB-2782-C691-8520-958EC6B423DC}"/>
              </a:ext>
            </a:extLst>
          </p:cNvPr>
          <p:cNvSpPr>
            <a:spLocks noGrp="1"/>
          </p:cNvSpPr>
          <p:nvPr>
            <p:ph type="body" idx="1"/>
          </p:nvPr>
        </p:nvSpPr>
        <p:spPr>
          <a:xfrm>
            <a:off x="1066800" y="1825625"/>
            <a:ext cx="10105292"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6" name="Billede 5" descr="Et billede, der indeholder Grafik, Font/skrifttype, symbol, logo&#10;&#10;AI-genereret indhold kan være ukorrekt.">
            <a:extLst>
              <a:ext uri="{FF2B5EF4-FFF2-40B4-BE49-F238E27FC236}">
                <a16:creationId xmlns:a16="http://schemas.microsoft.com/office/drawing/2014/main" id="{251B0B65-BE22-C5E3-6065-381C27056BAB}"/>
              </a:ext>
            </a:extLst>
          </p:cNvPr>
          <p:cNvPicPr>
            <a:picLocks noChangeAspect="1"/>
          </p:cNvPicPr>
          <p:nvPr userDrawn="1"/>
        </p:nvPicPr>
        <p:blipFill>
          <a:blip r:embed="rId15"/>
          <a:stretch>
            <a:fillRect/>
          </a:stretch>
        </p:blipFill>
        <p:spPr>
          <a:xfrm>
            <a:off x="11080651" y="153989"/>
            <a:ext cx="976711" cy="832267"/>
          </a:xfrm>
          <a:prstGeom prst="rect">
            <a:avLst/>
          </a:prstGeom>
        </p:spPr>
      </p:pic>
    </p:spTree>
    <p:extLst>
      <p:ext uri="{BB962C8B-B14F-4D97-AF65-F5344CB8AC3E}">
        <p14:creationId xmlns:p14="http://schemas.microsoft.com/office/powerpoint/2010/main" val="24244173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2E560C-D9C8-F915-04E5-FF5CA83766C3}"/>
              </a:ext>
            </a:extLst>
          </p:cNvPr>
          <p:cNvSpPr>
            <a:spLocks noGrp="1"/>
          </p:cNvSpPr>
          <p:nvPr>
            <p:ph type="title"/>
          </p:nvPr>
        </p:nvSpPr>
        <p:spPr>
          <a:xfrm>
            <a:off x="1066798" y="365125"/>
            <a:ext cx="1010529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DCD0FB-2782-C691-8520-958EC6B423DC}"/>
              </a:ext>
            </a:extLst>
          </p:cNvPr>
          <p:cNvSpPr>
            <a:spLocks noGrp="1"/>
          </p:cNvSpPr>
          <p:nvPr>
            <p:ph type="body" idx="1"/>
          </p:nvPr>
        </p:nvSpPr>
        <p:spPr>
          <a:xfrm>
            <a:off x="1066800" y="1825625"/>
            <a:ext cx="10105292"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7" name="Billede 6" descr="Et billede, der indeholder Grafik, Font/skrifttype, grafisk design, skærmbillede&#10;&#10;AI-genereret indhold kan være ukorrekt.">
            <a:extLst>
              <a:ext uri="{FF2B5EF4-FFF2-40B4-BE49-F238E27FC236}">
                <a16:creationId xmlns:a16="http://schemas.microsoft.com/office/drawing/2014/main" id="{9E8D824F-76BA-33BF-0744-A756F3B4BB1C}"/>
              </a:ext>
            </a:extLst>
          </p:cNvPr>
          <p:cNvPicPr>
            <a:picLocks noChangeAspect="1"/>
          </p:cNvPicPr>
          <p:nvPr userDrawn="1"/>
        </p:nvPicPr>
        <p:blipFill>
          <a:blip r:embed="rId15"/>
          <a:stretch>
            <a:fillRect/>
          </a:stretch>
        </p:blipFill>
        <p:spPr>
          <a:xfrm>
            <a:off x="11062362" y="153988"/>
            <a:ext cx="976711" cy="832268"/>
          </a:xfrm>
          <a:prstGeom prst="rect">
            <a:avLst/>
          </a:prstGeom>
        </p:spPr>
      </p:pic>
    </p:spTree>
    <p:extLst>
      <p:ext uri="{BB962C8B-B14F-4D97-AF65-F5344CB8AC3E}">
        <p14:creationId xmlns:p14="http://schemas.microsoft.com/office/powerpoint/2010/main" val="104163928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84FC1-3E30-026E-8B18-C760C761F036}"/>
              </a:ext>
            </a:extLst>
          </p:cNvPr>
          <p:cNvSpPr>
            <a:spLocks noGrp="1"/>
          </p:cNvSpPr>
          <p:nvPr>
            <p:ph type="ctrTitle"/>
          </p:nvPr>
        </p:nvSpPr>
        <p:spPr/>
        <p:txBody>
          <a:bodyPr>
            <a:normAutofit/>
          </a:bodyPr>
          <a:lstStyle/>
          <a:p>
            <a:r>
              <a:rPr lang="da-DK" sz="7200"/>
              <a:t>Usynlige kriser og usynlig støtte</a:t>
            </a:r>
          </a:p>
        </p:txBody>
      </p:sp>
      <p:sp>
        <p:nvSpPr>
          <p:cNvPr id="3" name="Undertitel 2">
            <a:extLst>
              <a:ext uri="{FF2B5EF4-FFF2-40B4-BE49-F238E27FC236}">
                <a16:creationId xmlns:a16="http://schemas.microsoft.com/office/drawing/2014/main" id="{95E9AB89-DDFF-9990-4FEE-D399044B6BA4}"/>
              </a:ext>
            </a:extLst>
          </p:cNvPr>
          <p:cNvSpPr>
            <a:spLocks noGrp="1"/>
          </p:cNvSpPr>
          <p:nvPr>
            <p:ph type="subTitle" idx="1"/>
          </p:nvPr>
        </p:nvSpPr>
        <p:spPr/>
        <p:txBody>
          <a:bodyPr>
            <a:normAutofit/>
          </a:bodyPr>
          <a:lstStyle/>
          <a:p>
            <a:r>
              <a:rPr lang="da-DK" sz="3600"/>
              <a:t>OS! Lektion 4</a:t>
            </a:r>
          </a:p>
        </p:txBody>
      </p:sp>
    </p:spTree>
    <p:extLst>
      <p:ext uri="{BB962C8B-B14F-4D97-AF65-F5344CB8AC3E}">
        <p14:creationId xmlns:p14="http://schemas.microsoft.com/office/powerpoint/2010/main" val="171625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CB1C1-0139-FA78-5AF2-7AD609605C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7D430F-F6DF-EF57-CE5D-77D28666E188}"/>
              </a:ext>
            </a:extLst>
          </p:cNvPr>
          <p:cNvSpPr>
            <a:spLocks noGrp="1"/>
          </p:cNvSpPr>
          <p:nvPr>
            <p:ph type="title"/>
          </p:nvPr>
        </p:nvSpPr>
        <p:spPr/>
        <p:txBody>
          <a:bodyPr>
            <a:normAutofit fontScale="90000"/>
          </a:bodyPr>
          <a:lstStyle/>
          <a:p>
            <a:r>
              <a:rPr lang="da-DK" sz="4000"/>
              <a:t>Fælles refleksion:</a:t>
            </a:r>
            <a:br>
              <a:rPr lang="da-DK"/>
            </a:br>
            <a:r>
              <a:rPr lang="da-DK"/>
              <a:t>Hvis den usynlige krise rammer</a:t>
            </a:r>
          </a:p>
        </p:txBody>
      </p:sp>
    </p:spTree>
    <p:extLst>
      <p:ext uri="{BB962C8B-B14F-4D97-AF65-F5344CB8AC3E}">
        <p14:creationId xmlns:p14="http://schemas.microsoft.com/office/powerpoint/2010/main" val="420373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843BCAF1-B8DB-ED21-75B3-C5512EEB2413}"/>
            </a:ext>
          </a:extLst>
        </p:cNvPr>
        <p:cNvGrpSpPr/>
        <p:nvPr/>
      </p:nvGrpSpPr>
      <p:grpSpPr>
        <a:xfrm>
          <a:off x="0" y="0"/>
          <a:ext cx="0" cy="0"/>
          <a:chOff x="0" y="0"/>
          <a:chExt cx="0" cy="0"/>
        </a:xfrm>
      </p:grpSpPr>
      <p:pic>
        <p:nvPicPr>
          <p:cNvPr id="31" name="Billede 30" descr="Et billede, der indeholder cirkel, tegneserie, skærmbillede, smil&#10;&#10;AI-genereret indhold kan være ukorrekt.">
            <a:extLst>
              <a:ext uri="{FF2B5EF4-FFF2-40B4-BE49-F238E27FC236}">
                <a16:creationId xmlns:a16="http://schemas.microsoft.com/office/drawing/2014/main" id="{9F6CE530-CF80-3E83-360D-2B8C5D3A4EF1}"/>
              </a:ext>
            </a:extLst>
          </p:cNvPr>
          <p:cNvPicPr>
            <a:picLocks noChangeAspect="1"/>
          </p:cNvPicPr>
          <p:nvPr/>
        </p:nvPicPr>
        <p:blipFill>
          <a:blip r:embed="rId3">
            <a:alphaModFix amt="50000"/>
          </a:blip>
          <a:srcRect r="74784" b="66073"/>
          <a:stretch>
            <a:fillRect/>
          </a:stretch>
        </p:blipFill>
        <p:spPr>
          <a:xfrm rot="1940767">
            <a:off x="2032236" y="2808208"/>
            <a:ext cx="2871534" cy="2730423"/>
          </a:xfrm>
          <a:prstGeom prst="rect">
            <a:avLst/>
          </a:prstGeom>
          <a:effectLst>
            <a:outerShdw blurRad="182922" dist="38100" dir="2700000" sx="101000" sy="101000" algn="tl" rotWithShape="0">
              <a:prstClr val="black">
                <a:alpha val="68000"/>
              </a:prstClr>
            </a:outerShdw>
          </a:effectLst>
        </p:spPr>
      </p:pic>
      <p:pic>
        <p:nvPicPr>
          <p:cNvPr id="32" name="Billede 31" descr="Et billede, der indeholder cirkel, tegneserie, skærmbillede, smil&#10;&#10;AI-genereret indhold kan være ukorrekt.">
            <a:extLst>
              <a:ext uri="{FF2B5EF4-FFF2-40B4-BE49-F238E27FC236}">
                <a16:creationId xmlns:a16="http://schemas.microsoft.com/office/drawing/2014/main" id="{5B69CB8F-C8D3-B037-C7B1-16518A75280C}"/>
              </a:ext>
            </a:extLst>
          </p:cNvPr>
          <p:cNvPicPr>
            <a:picLocks noChangeAspect="1"/>
          </p:cNvPicPr>
          <p:nvPr/>
        </p:nvPicPr>
        <p:blipFill>
          <a:blip r:embed="rId3">
            <a:alphaModFix amt="50000"/>
          </a:blip>
          <a:srcRect l="612" t="33918" r="74172" b="32155"/>
          <a:stretch>
            <a:fillRect/>
          </a:stretch>
        </p:blipFill>
        <p:spPr>
          <a:xfrm rot="19539645">
            <a:off x="5093864" y="5012803"/>
            <a:ext cx="3013748" cy="2865648"/>
          </a:xfrm>
          <a:prstGeom prst="rect">
            <a:avLst/>
          </a:prstGeom>
          <a:effectLst>
            <a:outerShdw blurRad="182922" dist="38100" dir="2700000" sx="101000" sy="101000" algn="tl" rotWithShape="0">
              <a:prstClr val="black">
                <a:alpha val="68000"/>
              </a:prstClr>
            </a:outerShdw>
          </a:effectLst>
        </p:spPr>
      </p:pic>
      <p:sp>
        <p:nvSpPr>
          <p:cNvPr id="2" name="Titel 1">
            <a:extLst>
              <a:ext uri="{FF2B5EF4-FFF2-40B4-BE49-F238E27FC236}">
                <a16:creationId xmlns:a16="http://schemas.microsoft.com/office/drawing/2014/main" id="{1667C7DE-84C3-8B3D-8797-4BFA714AD98B}"/>
              </a:ext>
            </a:extLst>
          </p:cNvPr>
          <p:cNvSpPr>
            <a:spLocks noGrp="1"/>
          </p:cNvSpPr>
          <p:nvPr>
            <p:ph type="title"/>
          </p:nvPr>
        </p:nvSpPr>
        <p:spPr/>
        <p:txBody>
          <a:bodyPr/>
          <a:lstStyle/>
          <a:p>
            <a:r>
              <a:rPr lang="da-DK">
                <a:solidFill>
                  <a:schemeClr val="bg1"/>
                </a:solidFill>
              </a:rPr>
              <a:t>Hvis den usynlige krise rammer …</a:t>
            </a:r>
          </a:p>
        </p:txBody>
      </p:sp>
      <p:pic>
        <p:nvPicPr>
          <p:cNvPr id="3" name="Billede 2" descr="Et billede, der indeholder logo, Grafik, Font/skrifttype, symbol&#10;&#10;AI-genereret indhold kan være ukorrekt.">
            <a:extLst>
              <a:ext uri="{FF2B5EF4-FFF2-40B4-BE49-F238E27FC236}">
                <a16:creationId xmlns:a16="http://schemas.microsoft.com/office/drawing/2014/main" id="{B37AD803-7AC2-D6E3-0703-3750B34D0A6C}"/>
              </a:ext>
            </a:extLst>
          </p:cNvPr>
          <p:cNvPicPr>
            <a:picLocks noChangeAspect="1"/>
          </p:cNvPicPr>
          <p:nvPr/>
        </p:nvPicPr>
        <p:blipFill>
          <a:blip r:embed="rId4"/>
          <a:stretch>
            <a:fillRect/>
          </a:stretch>
        </p:blipFill>
        <p:spPr>
          <a:xfrm>
            <a:off x="11079825" y="92487"/>
            <a:ext cx="971550" cy="971550"/>
          </a:xfrm>
          <a:prstGeom prst="rect">
            <a:avLst/>
          </a:prstGeom>
        </p:spPr>
      </p:pic>
      <p:sp>
        <p:nvSpPr>
          <p:cNvPr id="21" name="Tekstfelt 20">
            <a:extLst>
              <a:ext uri="{FF2B5EF4-FFF2-40B4-BE49-F238E27FC236}">
                <a16:creationId xmlns:a16="http://schemas.microsoft.com/office/drawing/2014/main" id="{9EA9E06C-7521-16C8-F6B1-29FA1BE764E7}"/>
              </a:ext>
            </a:extLst>
          </p:cNvPr>
          <p:cNvSpPr txBox="1"/>
          <p:nvPr/>
        </p:nvSpPr>
        <p:spPr>
          <a:xfrm>
            <a:off x="1524589" y="1691182"/>
            <a:ext cx="20826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t>Hvor ondt vil det gøre karakteren?</a:t>
            </a:r>
          </a:p>
        </p:txBody>
      </p:sp>
      <p:sp>
        <p:nvSpPr>
          <p:cNvPr id="25" name="Tekstfelt 24">
            <a:extLst>
              <a:ext uri="{FF2B5EF4-FFF2-40B4-BE49-F238E27FC236}">
                <a16:creationId xmlns:a16="http://schemas.microsoft.com/office/drawing/2014/main" id="{C22547C3-3C7F-14DF-3DB1-7E7E3D57DC16}"/>
              </a:ext>
            </a:extLst>
          </p:cNvPr>
          <p:cNvSpPr txBox="1"/>
          <p:nvPr/>
        </p:nvSpPr>
        <p:spPr>
          <a:xfrm>
            <a:off x="5221520" y="1691182"/>
            <a:ext cx="201732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t>Hvem ville hjælpe og forstå dem?</a:t>
            </a:r>
          </a:p>
        </p:txBody>
      </p:sp>
      <p:sp>
        <p:nvSpPr>
          <p:cNvPr id="27" name="Tekstfelt 26">
            <a:extLst>
              <a:ext uri="{FF2B5EF4-FFF2-40B4-BE49-F238E27FC236}">
                <a16:creationId xmlns:a16="http://schemas.microsoft.com/office/drawing/2014/main" id="{B223C34C-5BAD-97F9-B0E6-317380B9A60D}"/>
              </a:ext>
            </a:extLst>
          </p:cNvPr>
          <p:cNvSpPr txBox="1"/>
          <p:nvPr/>
        </p:nvSpPr>
        <p:spPr>
          <a:xfrm>
            <a:off x="8523520" y="1704972"/>
            <a:ext cx="277585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t>Ville de tale med de</a:t>
            </a:r>
            <a:b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br>
            <a: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t>voksne i deres liv?</a:t>
            </a:r>
            <a:b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br>
            <a:r>
              <a:rPr kumimoji="0" lang="da-DK" sz="1800" b="0" i="0" u="none" strike="noStrike" kern="1200" cap="none" spc="0" normalizeH="0" baseline="0" noProof="0">
                <a:ln>
                  <a:noFill/>
                </a:ln>
                <a:solidFill>
                  <a:srgbClr val="FFFFFF"/>
                </a:solidFill>
                <a:effectLst/>
                <a:uLnTx/>
                <a:uFillTx/>
                <a:latin typeface="Myriad Pro" panose="020B0503030403020204" pitchFamily="34" charset="0"/>
                <a:ea typeface="+mn-ea"/>
                <a:cs typeface="+mn-cs"/>
              </a:rPr>
              <a:t>Hvorfor / hvorfor ikke?​</a:t>
            </a:r>
          </a:p>
        </p:txBody>
      </p:sp>
      <p:sp>
        <p:nvSpPr>
          <p:cNvPr id="28" name="Ellipse 27">
            <a:extLst>
              <a:ext uri="{FF2B5EF4-FFF2-40B4-BE49-F238E27FC236}">
                <a16:creationId xmlns:a16="http://schemas.microsoft.com/office/drawing/2014/main" id="{90688AF4-913E-0971-7172-33028873EB3B}"/>
              </a:ext>
            </a:extLst>
          </p:cNvPr>
          <p:cNvSpPr/>
          <p:nvPr/>
        </p:nvSpPr>
        <p:spPr>
          <a:xfrm>
            <a:off x="1210759" y="1432616"/>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ptos" panose="02110004020202020204"/>
                <a:ea typeface="+mn-ea"/>
                <a:cs typeface="+mn-cs"/>
              </a:rPr>
              <a:t>?</a:t>
            </a:r>
          </a:p>
        </p:txBody>
      </p:sp>
      <p:sp>
        <p:nvSpPr>
          <p:cNvPr id="29" name="Ellipse 28">
            <a:extLst>
              <a:ext uri="{FF2B5EF4-FFF2-40B4-BE49-F238E27FC236}">
                <a16:creationId xmlns:a16="http://schemas.microsoft.com/office/drawing/2014/main" id="{D3CE6AD0-B54B-0782-06E7-AFF52958CAB7}"/>
              </a:ext>
            </a:extLst>
          </p:cNvPr>
          <p:cNvSpPr/>
          <p:nvPr/>
        </p:nvSpPr>
        <p:spPr>
          <a:xfrm>
            <a:off x="4798718" y="1434182"/>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ptos" panose="02110004020202020204"/>
                <a:ea typeface="+mn-ea"/>
                <a:cs typeface="+mn-cs"/>
              </a:rPr>
              <a:t>?</a:t>
            </a:r>
          </a:p>
        </p:txBody>
      </p:sp>
      <p:sp>
        <p:nvSpPr>
          <p:cNvPr id="30" name="Ellipse 29">
            <a:extLst>
              <a:ext uri="{FF2B5EF4-FFF2-40B4-BE49-F238E27FC236}">
                <a16:creationId xmlns:a16="http://schemas.microsoft.com/office/drawing/2014/main" id="{93A8BB6D-BFB7-A92D-BF57-EE87ADD3A24D}"/>
              </a:ext>
            </a:extLst>
          </p:cNvPr>
          <p:cNvSpPr/>
          <p:nvPr/>
        </p:nvSpPr>
        <p:spPr>
          <a:xfrm>
            <a:off x="8363906" y="1344422"/>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ptos" panose="02110004020202020204"/>
                <a:ea typeface="+mn-ea"/>
                <a:cs typeface="+mn-cs"/>
              </a:rPr>
              <a:t>?</a:t>
            </a:r>
          </a:p>
        </p:txBody>
      </p:sp>
      <p:sp>
        <p:nvSpPr>
          <p:cNvPr id="7" name="TextBox 6">
            <a:extLst>
              <a:ext uri="{FF2B5EF4-FFF2-40B4-BE49-F238E27FC236}">
                <a16:creationId xmlns:a16="http://schemas.microsoft.com/office/drawing/2014/main" id="{C21C3ED9-5B2B-3FD8-0680-C66DEC2FFCC7}"/>
              </a:ext>
            </a:extLst>
          </p:cNvPr>
          <p:cNvSpPr txBox="1"/>
          <p:nvPr/>
        </p:nvSpPr>
        <p:spPr>
          <a:xfrm>
            <a:off x="192321" y="2628302"/>
            <a:ext cx="11833660" cy="2554545"/>
          </a:xfrm>
          <a:prstGeom prst="rect">
            <a:avLst/>
          </a:prstGeom>
          <a:gradFill>
            <a:gsLst>
              <a:gs pos="22000">
                <a:schemeClr val="accent6">
                  <a:alpha val="20000"/>
                  <a:lumMod val="32000"/>
                </a:schemeClr>
              </a:gs>
              <a:gs pos="49000">
                <a:schemeClr val="accent6"/>
              </a:gs>
            </a:gsLst>
            <a:lin ang="2700000" scaled="1"/>
          </a:gradFill>
        </p:spPr>
        <p:txBody>
          <a:bodyPr wrap="square">
            <a:spAutoFit/>
          </a:bodyPr>
          <a:lstStyle/>
          <a:p>
            <a:pPr marL="152396" indent="0">
              <a:buNone/>
            </a:pPr>
            <a:endParaRPr lang="da-DK" sz="2000">
              <a:solidFill>
                <a:schemeClr val="bg1"/>
              </a:solidFill>
            </a:endParaRPr>
          </a:p>
          <a:p>
            <a:pPr marL="152396" indent="0">
              <a:buNone/>
            </a:pPr>
            <a:r>
              <a:rPr lang="da-DK" sz="2000">
                <a:solidFill>
                  <a:schemeClr val="bg1"/>
                </a:solidFill>
              </a:rPr>
              <a:t>En masse andre skriver, at et foto de har delt er latterligt og dårligt. </a:t>
            </a:r>
          </a:p>
          <a:p>
            <a:pPr marL="152396" indent="0">
              <a:buNone/>
            </a:pPr>
            <a:endParaRPr lang="da-DK" sz="2000">
              <a:solidFill>
                <a:schemeClr val="bg1"/>
              </a:solidFill>
            </a:endParaRPr>
          </a:p>
          <a:p>
            <a:pPr marL="152396"/>
            <a:r>
              <a:rPr lang="da-DK" sz="2000">
                <a:solidFill>
                  <a:schemeClr val="bg1"/>
                </a:solidFill>
              </a:rPr>
              <a:t>Én som karakteren stolede på, deler en privat strandvideo på klassens lukkede chat. I videoen råber karakteren noget pinligt om at tisse i bukserne.</a:t>
            </a:r>
          </a:p>
          <a:p>
            <a:pPr marL="152396" indent="0">
              <a:buNone/>
            </a:pPr>
            <a:endParaRPr lang="da-DK" sz="2000">
              <a:solidFill>
                <a:schemeClr val="bg1"/>
              </a:solidFill>
            </a:endParaRPr>
          </a:p>
          <a:p>
            <a:pPr marL="152396" indent="0">
              <a:buNone/>
            </a:pPr>
            <a:r>
              <a:rPr lang="da-DK" sz="2000">
                <a:solidFill>
                  <a:schemeClr val="bg1"/>
                </a:solidFill>
              </a:rPr>
              <a:t>Karakteren bliver venner med én i et spil. Efter et par uger med beskeder, begynder personen at spørge om meget private ting, og foreslår, at de kan dele billeder.</a:t>
            </a:r>
          </a:p>
        </p:txBody>
      </p:sp>
    </p:spTree>
    <p:extLst>
      <p:ext uri="{BB962C8B-B14F-4D97-AF65-F5344CB8AC3E}">
        <p14:creationId xmlns:p14="http://schemas.microsoft.com/office/powerpoint/2010/main" val="2620218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F8568BD2-F972-B8F5-242B-B810EC570BC6}"/>
            </a:ext>
          </a:extLst>
        </p:cNvPr>
        <p:cNvGrpSpPr/>
        <p:nvPr/>
      </p:nvGrpSpPr>
      <p:grpSpPr>
        <a:xfrm>
          <a:off x="0" y="0"/>
          <a:ext cx="0" cy="0"/>
          <a:chOff x="0" y="0"/>
          <a:chExt cx="0" cy="0"/>
        </a:xfrm>
      </p:grpSpPr>
      <p:pic>
        <p:nvPicPr>
          <p:cNvPr id="31" name="Billede 30" descr="Et billede, der indeholder cirkel, tegneserie, skærmbillede, smil&#10;&#10;AI-genereret indhold kan være ukorrekt.">
            <a:extLst>
              <a:ext uri="{FF2B5EF4-FFF2-40B4-BE49-F238E27FC236}">
                <a16:creationId xmlns:a16="http://schemas.microsoft.com/office/drawing/2014/main" id="{24525E88-5669-64B3-A041-9484E8609155}"/>
              </a:ext>
            </a:extLst>
          </p:cNvPr>
          <p:cNvPicPr>
            <a:picLocks noChangeAspect="1"/>
          </p:cNvPicPr>
          <p:nvPr/>
        </p:nvPicPr>
        <p:blipFill>
          <a:blip r:embed="rId3">
            <a:alphaModFix amt="50000"/>
          </a:blip>
          <a:srcRect r="74784" b="66073"/>
          <a:stretch>
            <a:fillRect/>
          </a:stretch>
        </p:blipFill>
        <p:spPr>
          <a:xfrm rot="1940767">
            <a:off x="2032236" y="2808208"/>
            <a:ext cx="2871534" cy="2730423"/>
          </a:xfrm>
          <a:prstGeom prst="rect">
            <a:avLst/>
          </a:prstGeom>
          <a:effectLst>
            <a:outerShdw blurRad="182922" dist="38100" dir="2700000" sx="101000" sy="101000" algn="tl" rotWithShape="0">
              <a:prstClr val="black">
                <a:alpha val="68000"/>
              </a:prstClr>
            </a:outerShdw>
          </a:effectLst>
        </p:spPr>
      </p:pic>
      <p:pic>
        <p:nvPicPr>
          <p:cNvPr id="32" name="Billede 31" descr="Et billede, der indeholder cirkel, tegneserie, skærmbillede, smil&#10;&#10;AI-genereret indhold kan være ukorrekt.">
            <a:extLst>
              <a:ext uri="{FF2B5EF4-FFF2-40B4-BE49-F238E27FC236}">
                <a16:creationId xmlns:a16="http://schemas.microsoft.com/office/drawing/2014/main" id="{5B83F6B4-BB77-DAF5-251D-380D8C7CA252}"/>
              </a:ext>
            </a:extLst>
          </p:cNvPr>
          <p:cNvPicPr>
            <a:picLocks noChangeAspect="1"/>
          </p:cNvPicPr>
          <p:nvPr/>
        </p:nvPicPr>
        <p:blipFill>
          <a:blip r:embed="rId3">
            <a:alphaModFix amt="50000"/>
          </a:blip>
          <a:srcRect l="612" t="33918" r="74172" b="32155"/>
          <a:stretch>
            <a:fillRect/>
          </a:stretch>
        </p:blipFill>
        <p:spPr>
          <a:xfrm rot="19539645">
            <a:off x="5093864" y="5012803"/>
            <a:ext cx="3013748" cy="2865648"/>
          </a:xfrm>
          <a:prstGeom prst="rect">
            <a:avLst/>
          </a:prstGeom>
          <a:effectLst>
            <a:outerShdw blurRad="182922" dist="38100" dir="2700000" sx="101000" sy="101000" algn="tl" rotWithShape="0">
              <a:prstClr val="black">
                <a:alpha val="68000"/>
              </a:prstClr>
            </a:outerShdw>
          </a:effectLst>
        </p:spPr>
      </p:pic>
      <p:sp>
        <p:nvSpPr>
          <p:cNvPr id="2" name="Titel 1">
            <a:extLst>
              <a:ext uri="{FF2B5EF4-FFF2-40B4-BE49-F238E27FC236}">
                <a16:creationId xmlns:a16="http://schemas.microsoft.com/office/drawing/2014/main" id="{76DFEE82-ECBF-3B6A-88EA-FDFB55B44A34}"/>
              </a:ext>
            </a:extLst>
          </p:cNvPr>
          <p:cNvSpPr>
            <a:spLocks noGrp="1"/>
          </p:cNvSpPr>
          <p:nvPr>
            <p:ph type="title"/>
          </p:nvPr>
        </p:nvSpPr>
        <p:spPr/>
        <p:txBody>
          <a:bodyPr/>
          <a:lstStyle/>
          <a:p>
            <a:r>
              <a:rPr lang="da-DK">
                <a:solidFill>
                  <a:schemeClr val="bg1"/>
                </a:solidFill>
              </a:rPr>
              <a:t>Hvis den usynlige krise rammer …</a:t>
            </a:r>
          </a:p>
        </p:txBody>
      </p:sp>
      <p:pic>
        <p:nvPicPr>
          <p:cNvPr id="3" name="Billede 2" descr="Et billede, der indeholder logo, Grafik, Font/skrifttype, symbol&#10;&#10;AI-genereret indhold kan være ukorrekt.">
            <a:extLst>
              <a:ext uri="{FF2B5EF4-FFF2-40B4-BE49-F238E27FC236}">
                <a16:creationId xmlns:a16="http://schemas.microsoft.com/office/drawing/2014/main" id="{1CC82027-8B8F-55A8-A1BD-F9E33B5E6883}"/>
              </a:ext>
            </a:extLst>
          </p:cNvPr>
          <p:cNvPicPr>
            <a:picLocks noChangeAspect="1"/>
          </p:cNvPicPr>
          <p:nvPr/>
        </p:nvPicPr>
        <p:blipFill>
          <a:blip r:embed="rId4"/>
          <a:stretch>
            <a:fillRect/>
          </a:stretch>
        </p:blipFill>
        <p:spPr>
          <a:xfrm>
            <a:off x="11079825" y="92487"/>
            <a:ext cx="971550" cy="971550"/>
          </a:xfrm>
          <a:prstGeom prst="rect">
            <a:avLst/>
          </a:prstGeom>
        </p:spPr>
      </p:pic>
      <p:sp>
        <p:nvSpPr>
          <p:cNvPr id="21" name="Tekstfelt 20">
            <a:extLst>
              <a:ext uri="{FF2B5EF4-FFF2-40B4-BE49-F238E27FC236}">
                <a16:creationId xmlns:a16="http://schemas.microsoft.com/office/drawing/2014/main" id="{1C3ABB65-5FC0-AC1A-EDDC-A6DEB47A1FF9}"/>
              </a:ext>
            </a:extLst>
          </p:cNvPr>
          <p:cNvSpPr txBox="1"/>
          <p:nvPr/>
        </p:nvSpPr>
        <p:spPr>
          <a:xfrm>
            <a:off x="1524589" y="1691182"/>
            <a:ext cx="2082636" cy="646331"/>
          </a:xfrm>
          <a:prstGeom prst="rect">
            <a:avLst/>
          </a:prstGeom>
          <a:noFill/>
        </p:spPr>
        <p:txBody>
          <a:bodyPr wrap="square">
            <a:spAutoFit/>
          </a:bodyPr>
          <a:lstStyle/>
          <a:p>
            <a:pPr algn="ctr"/>
            <a:r>
              <a:rPr lang="da-DK">
                <a:solidFill>
                  <a:schemeClr val="bg1"/>
                </a:solidFill>
                <a:latin typeface="Myriad Pro" panose="020B0503030403020204" pitchFamily="34" charset="0"/>
              </a:rPr>
              <a:t>Hvor ondt vil det gøre karakteren?</a:t>
            </a:r>
          </a:p>
        </p:txBody>
      </p:sp>
      <p:sp>
        <p:nvSpPr>
          <p:cNvPr id="25" name="Tekstfelt 24">
            <a:extLst>
              <a:ext uri="{FF2B5EF4-FFF2-40B4-BE49-F238E27FC236}">
                <a16:creationId xmlns:a16="http://schemas.microsoft.com/office/drawing/2014/main" id="{28138410-864A-8033-74B9-25036F931B6C}"/>
              </a:ext>
            </a:extLst>
          </p:cNvPr>
          <p:cNvSpPr txBox="1"/>
          <p:nvPr/>
        </p:nvSpPr>
        <p:spPr>
          <a:xfrm>
            <a:off x="5221520" y="1691182"/>
            <a:ext cx="2017320" cy="646331"/>
          </a:xfrm>
          <a:prstGeom prst="rect">
            <a:avLst/>
          </a:prstGeom>
          <a:noFill/>
        </p:spPr>
        <p:txBody>
          <a:bodyPr wrap="square">
            <a:spAutoFit/>
          </a:bodyPr>
          <a:lstStyle/>
          <a:p>
            <a:pPr algn="ctr"/>
            <a:r>
              <a:rPr lang="da-DK">
                <a:solidFill>
                  <a:schemeClr val="bg1"/>
                </a:solidFill>
                <a:latin typeface="Myriad Pro" panose="020B0503030403020204" pitchFamily="34" charset="0"/>
              </a:rPr>
              <a:t>Hvem ville hjælpe og forstå dem?</a:t>
            </a:r>
          </a:p>
        </p:txBody>
      </p:sp>
      <p:sp>
        <p:nvSpPr>
          <p:cNvPr id="27" name="Tekstfelt 26">
            <a:extLst>
              <a:ext uri="{FF2B5EF4-FFF2-40B4-BE49-F238E27FC236}">
                <a16:creationId xmlns:a16="http://schemas.microsoft.com/office/drawing/2014/main" id="{606F99E4-BDDD-CCC6-45D2-6502972F8FBF}"/>
              </a:ext>
            </a:extLst>
          </p:cNvPr>
          <p:cNvSpPr txBox="1"/>
          <p:nvPr/>
        </p:nvSpPr>
        <p:spPr>
          <a:xfrm>
            <a:off x="8523520" y="1704972"/>
            <a:ext cx="2775855" cy="923330"/>
          </a:xfrm>
          <a:prstGeom prst="rect">
            <a:avLst/>
          </a:prstGeom>
          <a:noFill/>
        </p:spPr>
        <p:txBody>
          <a:bodyPr wrap="square">
            <a:spAutoFit/>
          </a:bodyPr>
          <a:lstStyle/>
          <a:p>
            <a:pPr algn="ctr"/>
            <a:r>
              <a:rPr lang="da-DK">
                <a:solidFill>
                  <a:schemeClr val="bg1"/>
                </a:solidFill>
                <a:latin typeface="Myriad Pro" panose="020B0503030403020204" pitchFamily="34" charset="0"/>
              </a:rPr>
              <a:t>Ville de tale med de</a:t>
            </a:r>
            <a:br>
              <a:rPr lang="da-DK">
                <a:solidFill>
                  <a:schemeClr val="bg1"/>
                </a:solidFill>
                <a:latin typeface="Myriad Pro" panose="020B0503030403020204" pitchFamily="34" charset="0"/>
              </a:rPr>
            </a:br>
            <a:r>
              <a:rPr lang="da-DK">
                <a:solidFill>
                  <a:schemeClr val="bg1"/>
                </a:solidFill>
                <a:latin typeface="Myriad Pro" panose="020B0503030403020204" pitchFamily="34" charset="0"/>
              </a:rPr>
              <a:t>voksne i deres liv?</a:t>
            </a:r>
            <a:br>
              <a:rPr lang="da-DK">
                <a:solidFill>
                  <a:schemeClr val="bg1"/>
                </a:solidFill>
                <a:latin typeface="Myriad Pro" panose="020B0503030403020204" pitchFamily="34" charset="0"/>
              </a:rPr>
            </a:br>
            <a:r>
              <a:rPr lang="da-DK">
                <a:solidFill>
                  <a:schemeClr val="bg1"/>
                </a:solidFill>
                <a:latin typeface="Myriad Pro" panose="020B0503030403020204" pitchFamily="34" charset="0"/>
              </a:rPr>
              <a:t>Hvorfor / hvorfor ikke?​</a:t>
            </a:r>
          </a:p>
        </p:txBody>
      </p:sp>
      <p:sp>
        <p:nvSpPr>
          <p:cNvPr id="28" name="Ellipse 27">
            <a:extLst>
              <a:ext uri="{FF2B5EF4-FFF2-40B4-BE49-F238E27FC236}">
                <a16:creationId xmlns:a16="http://schemas.microsoft.com/office/drawing/2014/main" id="{D3182E38-31AC-7041-88E3-8CA5C2B97C9A}"/>
              </a:ext>
            </a:extLst>
          </p:cNvPr>
          <p:cNvSpPr/>
          <p:nvPr/>
        </p:nvSpPr>
        <p:spPr>
          <a:xfrm>
            <a:off x="1210759" y="1432616"/>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a:t>
            </a:r>
          </a:p>
        </p:txBody>
      </p:sp>
      <p:sp>
        <p:nvSpPr>
          <p:cNvPr id="29" name="Ellipse 28">
            <a:extLst>
              <a:ext uri="{FF2B5EF4-FFF2-40B4-BE49-F238E27FC236}">
                <a16:creationId xmlns:a16="http://schemas.microsoft.com/office/drawing/2014/main" id="{A4C9E1D6-93FC-63D5-F378-1ED156410A47}"/>
              </a:ext>
            </a:extLst>
          </p:cNvPr>
          <p:cNvSpPr/>
          <p:nvPr/>
        </p:nvSpPr>
        <p:spPr>
          <a:xfrm>
            <a:off x="4798718" y="1434182"/>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a:t>
            </a:r>
          </a:p>
        </p:txBody>
      </p:sp>
      <p:sp>
        <p:nvSpPr>
          <p:cNvPr id="30" name="Ellipse 29">
            <a:extLst>
              <a:ext uri="{FF2B5EF4-FFF2-40B4-BE49-F238E27FC236}">
                <a16:creationId xmlns:a16="http://schemas.microsoft.com/office/drawing/2014/main" id="{14CF7F2E-8C46-3D60-FFD0-418171B07268}"/>
              </a:ext>
            </a:extLst>
          </p:cNvPr>
          <p:cNvSpPr/>
          <p:nvPr/>
        </p:nvSpPr>
        <p:spPr>
          <a:xfrm>
            <a:off x="8363906" y="1344422"/>
            <a:ext cx="504702" cy="5047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a:t>
            </a:r>
          </a:p>
        </p:txBody>
      </p:sp>
      <p:sp>
        <p:nvSpPr>
          <p:cNvPr id="5" name="Ellipse 4">
            <a:extLst>
              <a:ext uri="{FF2B5EF4-FFF2-40B4-BE49-F238E27FC236}">
                <a16:creationId xmlns:a16="http://schemas.microsoft.com/office/drawing/2014/main" id="{DCB14285-B7E0-1EE5-C811-83AFF225080C}"/>
              </a:ext>
            </a:extLst>
          </p:cNvPr>
          <p:cNvSpPr/>
          <p:nvPr/>
        </p:nvSpPr>
        <p:spPr>
          <a:xfrm rot="900000">
            <a:off x="9534178" y="-153148"/>
            <a:ext cx="1430297" cy="1430297"/>
          </a:xfrm>
          <a:prstGeom prst="ellipse">
            <a:avLst/>
          </a:prstGeom>
          <a:solidFill>
            <a:schemeClr val="accent1">
              <a:alpha val="500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Myriad Pro Light" panose="020B0403030403020204" pitchFamily="34" charset="0"/>
              </a:rPr>
              <a:t>Til modne elever</a:t>
            </a:r>
          </a:p>
        </p:txBody>
      </p:sp>
      <p:sp>
        <p:nvSpPr>
          <p:cNvPr id="7" name="TextBox 6">
            <a:extLst>
              <a:ext uri="{FF2B5EF4-FFF2-40B4-BE49-F238E27FC236}">
                <a16:creationId xmlns:a16="http://schemas.microsoft.com/office/drawing/2014/main" id="{56375523-F337-4462-0666-26E54D3EE926}"/>
              </a:ext>
            </a:extLst>
          </p:cNvPr>
          <p:cNvSpPr txBox="1"/>
          <p:nvPr/>
        </p:nvSpPr>
        <p:spPr>
          <a:xfrm>
            <a:off x="163286" y="2981351"/>
            <a:ext cx="11959045" cy="2585323"/>
          </a:xfrm>
          <a:prstGeom prst="rect">
            <a:avLst/>
          </a:prstGeom>
          <a:gradFill>
            <a:gsLst>
              <a:gs pos="22000">
                <a:schemeClr val="accent6">
                  <a:alpha val="20000"/>
                  <a:lumMod val="32000"/>
                </a:schemeClr>
              </a:gs>
              <a:gs pos="49000">
                <a:schemeClr val="accent6"/>
              </a:gs>
            </a:gsLst>
            <a:lin ang="2700000" scaled="1"/>
          </a:gradFill>
        </p:spPr>
        <p:txBody>
          <a:bodyPr wrap="square">
            <a:spAutoFit/>
          </a:bodyPr>
          <a:lstStyle/>
          <a:p>
            <a:pPr marL="152396" indent="0">
              <a:buNone/>
            </a:pPr>
            <a:r>
              <a:rPr lang="da-DK">
                <a:solidFill>
                  <a:schemeClr val="bg1"/>
                </a:solidFill>
              </a:rPr>
              <a:t>Karakteren siger fra i en gruppe online, hvor  deres venners venner skriver dumme racistiske ting. Folk, de ikke kender, begynder at rage, og sende onde truende beskeder.  En dag bliver deres navn og vejen, de bor på, delt i kommentarerne.</a:t>
            </a:r>
          </a:p>
          <a:p>
            <a:pPr marL="152396" indent="0">
              <a:buNone/>
            </a:pPr>
            <a:endParaRPr lang="da-DK">
              <a:solidFill>
                <a:schemeClr val="bg1"/>
              </a:solidFill>
            </a:endParaRPr>
          </a:p>
          <a:p>
            <a:pPr marL="152396" indent="0">
              <a:buNone/>
            </a:pPr>
            <a:r>
              <a:rPr lang="da-DK">
                <a:solidFill>
                  <a:schemeClr val="bg1"/>
                </a:solidFill>
              </a:rPr>
              <a:t>Der kommer en privat besked fra en anonym profil. Den har et billede fra en fjollet privat video, hvor karakteren er næsten nøgen.  Den fremmede vil have penge eller flere billeder, for ikke at dele videoen på hele internettet.</a:t>
            </a:r>
          </a:p>
          <a:p>
            <a:pPr marL="152396" indent="0">
              <a:buNone/>
            </a:pPr>
            <a:endParaRPr lang="da-DK">
              <a:solidFill>
                <a:schemeClr val="bg1"/>
              </a:solidFill>
            </a:endParaRPr>
          </a:p>
          <a:p>
            <a:pPr marL="152396" indent="0">
              <a:buNone/>
            </a:pPr>
            <a:r>
              <a:rPr lang="da-DK">
                <a:solidFill>
                  <a:schemeClr val="bg1"/>
                </a:solidFill>
              </a:rPr>
              <a:t>Karakteren kommer ind i en gruppe på Snapchat, der har et billede af skolen på forsiden. En de ikke kender derinde tilbyder at sælge dem </a:t>
            </a:r>
            <a:r>
              <a:rPr lang="da-DK" err="1">
                <a:solidFill>
                  <a:schemeClr val="bg1"/>
                </a:solidFill>
              </a:rPr>
              <a:t>puffbars</a:t>
            </a:r>
            <a:r>
              <a:rPr lang="da-DK">
                <a:solidFill>
                  <a:schemeClr val="bg1"/>
                </a:solidFill>
              </a:rPr>
              <a:t> og nogle ulovlige piller.  Samme dag begynder algoritmen at give </a:t>
            </a:r>
            <a:r>
              <a:rPr lang="da-DK" err="1">
                <a:solidFill>
                  <a:schemeClr val="bg1"/>
                </a:solidFill>
              </a:rPr>
              <a:t>venneforslag</a:t>
            </a:r>
            <a:r>
              <a:rPr lang="da-DK">
                <a:solidFill>
                  <a:schemeClr val="bg1"/>
                </a:solidFill>
              </a:rPr>
              <a:t> til profiler, der  handler om sex eller narko.</a:t>
            </a:r>
          </a:p>
        </p:txBody>
      </p:sp>
    </p:spTree>
    <p:extLst>
      <p:ext uri="{BB962C8B-B14F-4D97-AF65-F5344CB8AC3E}">
        <p14:creationId xmlns:p14="http://schemas.microsoft.com/office/powerpoint/2010/main" val="1323399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C2A652-8445-2B85-6361-430201F2E0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80F07B-5997-EBF3-AEFB-AA8E0ABB2CF3}"/>
              </a:ext>
            </a:extLst>
          </p:cNvPr>
          <p:cNvSpPr>
            <a:spLocks noGrp="1"/>
          </p:cNvSpPr>
          <p:nvPr>
            <p:ph type="title"/>
          </p:nvPr>
        </p:nvSpPr>
        <p:spPr/>
        <p:txBody>
          <a:bodyPr/>
          <a:lstStyle/>
          <a:p>
            <a:r>
              <a:rPr lang="da-DK" sz="3600"/>
              <a:t>Hver for sig:</a:t>
            </a:r>
            <a:br>
              <a:rPr lang="da-DK" sz="4800"/>
            </a:br>
            <a:r>
              <a:rPr lang="da-DK"/>
              <a:t>Skriv på gule sedler</a:t>
            </a:r>
          </a:p>
        </p:txBody>
      </p:sp>
    </p:spTree>
    <p:extLst>
      <p:ext uri="{BB962C8B-B14F-4D97-AF65-F5344CB8AC3E}">
        <p14:creationId xmlns:p14="http://schemas.microsoft.com/office/powerpoint/2010/main" val="1198358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8F13D9-D996-6049-8968-C812AA7C4305}"/>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1C21F04-0278-D59B-25E1-422A92C1E2B1}"/>
              </a:ext>
            </a:extLst>
          </p:cNvPr>
          <p:cNvSpPr>
            <a:spLocks noGrp="1"/>
          </p:cNvSpPr>
          <p:nvPr>
            <p:ph idx="1"/>
          </p:nvPr>
        </p:nvSpPr>
        <p:spPr>
          <a:xfrm>
            <a:off x="783771" y="684412"/>
            <a:ext cx="4582075" cy="4010796"/>
          </a:xfrm>
        </p:spPr>
        <p:txBody>
          <a:bodyPr>
            <a:normAutofit/>
          </a:bodyPr>
          <a:lstStyle/>
          <a:p>
            <a:pPr fontAlgn="base"/>
            <a:r>
              <a:rPr lang="da-DK" noProof="0"/>
              <a:t>Skriv 2</a:t>
            </a:r>
            <a:r>
              <a:rPr lang="da-DK" b="1" noProof="0"/>
              <a:t> </a:t>
            </a:r>
            <a:r>
              <a:rPr lang="da-DK" b="1" noProof="0">
                <a:solidFill>
                  <a:schemeClr val="accent1">
                    <a:lumMod val="75000"/>
                  </a:schemeClr>
                </a:solidFill>
              </a:rPr>
              <a:t>råd til nye børn</a:t>
            </a:r>
            <a:r>
              <a:rPr lang="da-DK" noProof="0"/>
              <a:t>, der snart kommer online, og ikke har  været med i kriser eller konflikter endnu</a:t>
            </a:r>
          </a:p>
          <a:p>
            <a:pPr fontAlgn="base"/>
            <a:endParaRPr lang="da-DK" b="1" noProof="0"/>
          </a:p>
          <a:p>
            <a:pPr fontAlgn="base"/>
            <a:r>
              <a:rPr lang="da-DK" b="1" noProof="0"/>
              <a:t>Skriv mindst ét råd til </a:t>
            </a:r>
            <a:r>
              <a:rPr lang="da-DK" b="1" noProof="0">
                <a:solidFill>
                  <a:schemeClr val="accent1">
                    <a:lumMod val="75000"/>
                  </a:schemeClr>
                </a:solidFill>
              </a:rPr>
              <a:t>børnenes voksne </a:t>
            </a:r>
            <a:r>
              <a:rPr lang="da-DK" noProof="0"/>
              <a:t>om, hvordan de kan forstå, lytte og hjælpe</a:t>
            </a:r>
          </a:p>
        </p:txBody>
      </p:sp>
      <p:sp>
        <p:nvSpPr>
          <p:cNvPr id="6" name="Kombinationstegning 1">
            <a:extLst>
              <a:ext uri="{FF2B5EF4-FFF2-40B4-BE49-F238E27FC236}">
                <a16:creationId xmlns:a16="http://schemas.microsoft.com/office/drawing/2014/main" id="{4D74EA04-5931-1F71-AE3C-F6543D466C69}"/>
              </a:ext>
            </a:extLst>
          </p:cNvPr>
          <p:cNvSpPr/>
          <p:nvPr/>
        </p:nvSpPr>
        <p:spPr>
          <a:xfrm rot="20876283">
            <a:off x="6684990" y="398730"/>
            <a:ext cx="3323702" cy="3169092"/>
          </a:xfrm>
          <a:custGeom>
            <a:avLst/>
            <a:gdLst>
              <a:gd name="connsiteX0" fmla="*/ 0 w 2396359"/>
              <a:gd name="connsiteY0" fmla="*/ 136634 h 2333296"/>
              <a:gd name="connsiteX1" fmla="*/ 2207173 w 2396359"/>
              <a:gd name="connsiteY1" fmla="*/ 0 h 2333296"/>
              <a:gd name="connsiteX2" fmla="*/ 2396359 w 2396359"/>
              <a:gd name="connsiteY2" fmla="*/ 2249213 h 2333296"/>
              <a:gd name="connsiteX3" fmla="*/ 31531 w 2396359"/>
              <a:gd name="connsiteY3" fmla="*/ 2333296 h 2333296"/>
              <a:gd name="connsiteX4" fmla="*/ 0 w 2396359"/>
              <a:gd name="connsiteY4" fmla="*/ 136634 h 2333296"/>
              <a:gd name="connsiteX0" fmla="*/ 0 w 2396359"/>
              <a:gd name="connsiteY0" fmla="*/ 136634 h 2333296"/>
              <a:gd name="connsiteX1" fmla="*/ 2207173 w 2396359"/>
              <a:gd name="connsiteY1" fmla="*/ 0 h 2333296"/>
              <a:gd name="connsiteX2" fmla="*/ 2396359 w 2396359"/>
              <a:gd name="connsiteY2" fmla="*/ 2249213 h 2333296"/>
              <a:gd name="connsiteX3" fmla="*/ 31531 w 2396359"/>
              <a:gd name="connsiteY3" fmla="*/ 2333296 h 2333296"/>
              <a:gd name="connsiteX4" fmla="*/ 0 w 2396359"/>
              <a:gd name="connsiteY4" fmla="*/ 136634 h 2333296"/>
              <a:gd name="connsiteX0" fmla="*/ 0 w 2396359"/>
              <a:gd name="connsiteY0" fmla="*/ 136634 h 2348775"/>
              <a:gd name="connsiteX1" fmla="*/ 2207173 w 2396359"/>
              <a:gd name="connsiteY1" fmla="*/ 0 h 2348775"/>
              <a:gd name="connsiteX2" fmla="*/ 2396359 w 2396359"/>
              <a:gd name="connsiteY2" fmla="*/ 2249213 h 2348775"/>
              <a:gd name="connsiteX3" fmla="*/ 31531 w 2396359"/>
              <a:gd name="connsiteY3" fmla="*/ 2333296 h 2348775"/>
              <a:gd name="connsiteX4" fmla="*/ 0 w 2396359"/>
              <a:gd name="connsiteY4" fmla="*/ 136634 h 2348775"/>
              <a:gd name="connsiteX0" fmla="*/ 0 w 2396359"/>
              <a:gd name="connsiteY0" fmla="*/ 136634 h 2347858"/>
              <a:gd name="connsiteX1" fmla="*/ 2207173 w 2396359"/>
              <a:gd name="connsiteY1" fmla="*/ 0 h 2347858"/>
              <a:gd name="connsiteX2" fmla="*/ 2396359 w 2396359"/>
              <a:gd name="connsiteY2" fmla="*/ 2249213 h 2347858"/>
              <a:gd name="connsiteX3" fmla="*/ 31531 w 2396359"/>
              <a:gd name="connsiteY3" fmla="*/ 2333296 h 2347858"/>
              <a:gd name="connsiteX4" fmla="*/ 0 w 2396359"/>
              <a:gd name="connsiteY4" fmla="*/ 136634 h 2347858"/>
              <a:gd name="connsiteX0" fmla="*/ 0 w 2396359"/>
              <a:gd name="connsiteY0" fmla="*/ 136634 h 2347858"/>
              <a:gd name="connsiteX1" fmla="*/ 2207173 w 2396359"/>
              <a:gd name="connsiteY1" fmla="*/ 0 h 2347858"/>
              <a:gd name="connsiteX2" fmla="*/ 2396359 w 2396359"/>
              <a:gd name="connsiteY2" fmla="*/ 2249213 h 2347858"/>
              <a:gd name="connsiteX3" fmla="*/ 31531 w 2396359"/>
              <a:gd name="connsiteY3" fmla="*/ 2333296 h 2347858"/>
              <a:gd name="connsiteX4" fmla="*/ 0 w 2396359"/>
              <a:gd name="connsiteY4" fmla="*/ 136634 h 2347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359" h="2347858">
                <a:moveTo>
                  <a:pt x="0" y="136634"/>
                </a:moveTo>
                <a:cubicBezTo>
                  <a:pt x="809297" y="164661"/>
                  <a:pt x="1313794" y="14014"/>
                  <a:pt x="2207173" y="0"/>
                </a:cubicBezTo>
                <a:lnTo>
                  <a:pt x="2396359" y="2249213"/>
                </a:lnTo>
                <a:cubicBezTo>
                  <a:pt x="1513489" y="2266731"/>
                  <a:pt x="914400" y="2389351"/>
                  <a:pt x="31531" y="2333296"/>
                </a:cubicBezTo>
                <a:lnTo>
                  <a:pt x="0" y="136634"/>
                </a:lnTo>
                <a:close/>
              </a:path>
            </a:pathLst>
          </a:custGeom>
          <a:solidFill>
            <a:schemeClr val="accent1">
              <a:lumMod val="20000"/>
              <a:lumOff val="80000"/>
            </a:schemeClr>
          </a:solidFill>
          <a:ln>
            <a:noFill/>
          </a:ln>
          <a:effectLst>
            <a:outerShdw blurRad="276826" dist="97327" dir="3960000" sx="105000" sy="105000" algn="tl" rotWithShape="0">
              <a:prstClr val="black">
                <a:alpha val="17815"/>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da-DK" sz="1200">
              <a:solidFill>
                <a:schemeClr val="tx1"/>
              </a:solidFill>
              <a:latin typeface="Cavolini" panose="03000502040302020204" pitchFamily="66" charset="0"/>
              <a:cs typeface="Cavolini" panose="03000502040302020204" pitchFamily="66" charset="0"/>
            </a:endParaRPr>
          </a:p>
        </p:txBody>
      </p:sp>
      <p:sp>
        <p:nvSpPr>
          <p:cNvPr id="7" name="Kombinationstegning 1">
            <a:extLst>
              <a:ext uri="{FF2B5EF4-FFF2-40B4-BE49-F238E27FC236}">
                <a16:creationId xmlns:a16="http://schemas.microsoft.com/office/drawing/2014/main" id="{F6CAA65F-0436-B51D-0C8E-64B7DE17EDEB}"/>
              </a:ext>
            </a:extLst>
          </p:cNvPr>
          <p:cNvSpPr/>
          <p:nvPr/>
        </p:nvSpPr>
        <p:spPr>
          <a:xfrm rot="871275">
            <a:off x="5660277" y="3236398"/>
            <a:ext cx="3323702" cy="3169092"/>
          </a:xfrm>
          <a:custGeom>
            <a:avLst/>
            <a:gdLst>
              <a:gd name="connsiteX0" fmla="*/ 0 w 2396359"/>
              <a:gd name="connsiteY0" fmla="*/ 136634 h 2333296"/>
              <a:gd name="connsiteX1" fmla="*/ 2207173 w 2396359"/>
              <a:gd name="connsiteY1" fmla="*/ 0 h 2333296"/>
              <a:gd name="connsiteX2" fmla="*/ 2396359 w 2396359"/>
              <a:gd name="connsiteY2" fmla="*/ 2249213 h 2333296"/>
              <a:gd name="connsiteX3" fmla="*/ 31531 w 2396359"/>
              <a:gd name="connsiteY3" fmla="*/ 2333296 h 2333296"/>
              <a:gd name="connsiteX4" fmla="*/ 0 w 2396359"/>
              <a:gd name="connsiteY4" fmla="*/ 136634 h 2333296"/>
              <a:gd name="connsiteX0" fmla="*/ 0 w 2396359"/>
              <a:gd name="connsiteY0" fmla="*/ 136634 h 2333296"/>
              <a:gd name="connsiteX1" fmla="*/ 2207173 w 2396359"/>
              <a:gd name="connsiteY1" fmla="*/ 0 h 2333296"/>
              <a:gd name="connsiteX2" fmla="*/ 2396359 w 2396359"/>
              <a:gd name="connsiteY2" fmla="*/ 2249213 h 2333296"/>
              <a:gd name="connsiteX3" fmla="*/ 31531 w 2396359"/>
              <a:gd name="connsiteY3" fmla="*/ 2333296 h 2333296"/>
              <a:gd name="connsiteX4" fmla="*/ 0 w 2396359"/>
              <a:gd name="connsiteY4" fmla="*/ 136634 h 2333296"/>
              <a:gd name="connsiteX0" fmla="*/ 0 w 2396359"/>
              <a:gd name="connsiteY0" fmla="*/ 136634 h 2348775"/>
              <a:gd name="connsiteX1" fmla="*/ 2207173 w 2396359"/>
              <a:gd name="connsiteY1" fmla="*/ 0 h 2348775"/>
              <a:gd name="connsiteX2" fmla="*/ 2396359 w 2396359"/>
              <a:gd name="connsiteY2" fmla="*/ 2249213 h 2348775"/>
              <a:gd name="connsiteX3" fmla="*/ 31531 w 2396359"/>
              <a:gd name="connsiteY3" fmla="*/ 2333296 h 2348775"/>
              <a:gd name="connsiteX4" fmla="*/ 0 w 2396359"/>
              <a:gd name="connsiteY4" fmla="*/ 136634 h 2348775"/>
              <a:gd name="connsiteX0" fmla="*/ 0 w 2396359"/>
              <a:gd name="connsiteY0" fmla="*/ 136634 h 2347858"/>
              <a:gd name="connsiteX1" fmla="*/ 2207173 w 2396359"/>
              <a:gd name="connsiteY1" fmla="*/ 0 h 2347858"/>
              <a:gd name="connsiteX2" fmla="*/ 2396359 w 2396359"/>
              <a:gd name="connsiteY2" fmla="*/ 2249213 h 2347858"/>
              <a:gd name="connsiteX3" fmla="*/ 31531 w 2396359"/>
              <a:gd name="connsiteY3" fmla="*/ 2333296 h 2347858"/>
              <a:gd name="connsiteX4" fmla="*/ 0 w 2396359"/>
              <a:gd name="connsiteY4" fmla="*/ 136634 h 2347858"/>
              <a:gd name="connsiteX0" fmla="*/ 0 w 2396359"/>
              <a:gd name="connsiteY0" fmla="*/ 136634 h 2347858"/>
              <a:gd name="connsiteX1" fmla="*/ 2207173 w 2396359"/>
              <a:gd name="connsiteY1" fmla="*/ 0 h 2347858"/>
              <a:gd name="connsiteX2" fmla="*/ 2396359 w 2396359"/>
              <a:gd name="connsiteY2" fmla="*/ 2249213 h 2347858"/>
              <a:gd name="connsiteX3" fmla="*/ 31531 w 2396359"/>
              <a:gd name="connsiteY3" fmla="*/ 2333296 h 2347858"/>
              <a:gd name="connsiteX4" fmla="*/ 0 w 2396359"/>
              <a:gd name="connsiteY4" fmla="*/ 136634 h 2347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359" h="2347858">
                <a:moveTo>
                  <a:pt x="0" y="136634"/>
                </a:moveTo>
                <a:cubicBezTo>
                  <a:pt x="809297" y="164661"/>
                  <a:pt x="1313794" y="14014"/>
                  <a:pt x="2207173" y="0"/>
                </a:cubicBezTo>
                <a:lnTo>
                  <a:pt x="2396359" y="2249213"/>
                </a:lnTo>
                <a:cubicBezTo>
                  <a:pt x="1513489" y="2266731"/>
                  <a:pt x="914400" y="2389351"/>
                  <a:pt x="31531" y="2333296"/>
                </a:cubicBezTo>
                <a:lnTo>
                  <a:pt x="0" y="136634"/>
                </a:lnTo>
                <a:close/>
              </a:path>
            </a:pathLst>
          </a:custGeom>
          <a:solidFill>
            <a:schemeClr val="accent1">
              <a:lumMod val="40000"/>
              <a:lumOff val="60000"/>
            </a:schemeClr>
          </a:solidFill>
          <a:ln>
            <a:noFill/>
          </a:ln>
          <a:effectLst>
            <a:outerShdw blurRad="276826" dist="97327" dir="3960000" sx="105000" sy="105000" algn="tl" rotWithShape="0">
              <a:prstClr val="black">
                <a:alpha val="17815"/>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da-DK" sz="1200">
              <a:solidFill>
                <a:schemeClr val="tx1"/>
              </a:solidFill>
              <a:latin typeface="Cavolini" panose="03000502040302020204" pitchFamily="66" charset="0"/>
              <a:cs typeface="Cavolini" panose="03000502040302020204" pitchFamily="66" charset="0"/>
            </a:endParaRPr>
          </a:p>
        </p:txBody>
      </p:sp>
      <p:pic>
        <p:nvPicPr>
          <p:cNvPr id="9" name="Billede 8" descr="Et billede, der indeholder skærmbillede&#10;&#10;AI-genereret indhold kan være ukorrekt.">
            <a:extLst>
              <a:ext uri="{FF2B5EF4-FFF2-40B4-BE49-F238E27FC236}">
                <a16:creationId xmlns:a16="http://schemas.microsoft.com/office/drawing/2014/main" id="{978E5D5D-D5F6-BFC2-BEE5-AE2546A6F3E6}"/>
              </a:ext>
            </a:extLst>
          </p:cNvPr>
          <p:cNvPicPr>
            <a:picLocks noChangeAspect="1"/>
          </p:cNvPicPr>
          <p:nvPr/>
        </p:nvPicPr>
        <p:blipFill>
          <a:blip r:embed="rId3">
            <a:alphaModFix amt="20000"/>
            <a:lum bright="70000" contrast="-7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15999243" flipV="1">
            <a:off x="7510744" y="2642427"/>
            <a:ext cx="5024107" cy="3063904"/>
          </a:xfrm>
          <a:prstGeom prst="rect">
            <a:avLst/>
          </a:prstGeom>
          <a:effectLst>
            <a:outerShdw blurRad="50800" dist="50800" dir="5400000" algn="ctr" rotWithShape="0">
              <a:srgbClr val="000000">
                <a:alpha val="0"/>
              </a:srgbClr>
            </a:outerShdw>
          </a:effectLst>
        </p:spPr>
      </p:pic>
      <p:sp>
        <p:nvSpPr>
          <p:cNvPr id="15" name="Pladsholder til indhold 3">
            <a:extLst>
              <a:ext uri="{FF2B5EF4-FFF2-40B4-BE49-F238E27FC236}">
                <a16:creationId xmlns:a16="http://schemas.microsoft.com/office/drawing/2014/main" id="{14824711-33B7-263B-449E-95CAA5F0FAD3}"/>
              </a:ext>
            </a:extLst>
          </p:cNvPr>
          <p:cNvSpPr txBox="1">
            <a:spLocks/>
          </p:cNvSpPr>
          <p:nvPr/>
        </p:nvSpPr>
        <p:spPr>
          <a:xfrm>
            <a:off x="899254" y="5301991"/>
            <a:ext cx="4301320" cy="146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da-DK" sz="2000" noProof="0"/>
              <a:t>Hvilke af rådene gælder </a:t>
            </a:r>
            <a:r>
              <a:rPr lang="da-DK" sz="2000" noProof="0">
                <a:solidFill>
                  <a:schemeClr val="accent1"/>
                </a:solidFill>
              </a:rPr>
              <a:t>også os </a:t>
            </a:r>
            <a:r>
              <a:rPr lang="da-DK" sz="2000" noProof="0"/>
              <a:t>selv?</a:t>
            </a:r>
            <a:endParaRPr lang="da-DK" sz="2000" noProof="0">
              <a:solidFill>
                <a:schemeClr val="accent4"/>
              </a:solidFill>
            </a:endParaRPr>
          </a:p>
          <a:p>
            <a:pPr fontAlgn="base"/>
            <a:r>
              <a:rPr lang="da-DK" sz="2000" noProof="0"/>
              <a:t>Hvad bør </a:t>
            </a:r>
            <a:r>
              <a:rPr lang="da-DK" sz="2000" noProof="0">
                <a:solidFill>
                  <a:schemeClr val="accent1"/>
                </a:solidFill>
              </a:rPr>
              <a:t>vi gøre selv og i klassen</a:t>
            </a:r>
            <a:r>
              <a:rPr lang="en-GB" sz="2000"/>
              <a:t>?</a:t>
            </a:r>
          </a:p>
        </p:txBody>
      </p:sp>
      <p:sp>
        <p:nvSpPr>
          <p:cNvPr id="5" name="Afrundet rektangulær billedforklaring 30">
            <a:extLst>
              <a:ext uri="{FF2B5EF4-FFF2-40B4-BE49-F238E27FC236}">
                <a16:creationId xmlns:a16="http://schemas.microsoft.com/office/drawing/2014/main" id="{8E2082C2-D7F2-8136-BE06-95ED7ECC427E}"/>
              </a:ext>
            </a:extLst>
          </p:cNvPr>
          <p:cNvSpPr/>
          <p:nvPr/>
        </p:nvSpPr>
        <p:spPr>
          <a:xfrm>
            <a:off x="9720772" y="3896751"/>
            <a:ext cx="2084989" cy="2203696"/>
          </a:xfrm>
          <a:prstGeom prst="wedgeRoundRectCallout">
            <a:avLst>
              <a:gd name="adj1" fmla="val -68910"/>
              <a:gd name="adj2" fmla="val -87241"/>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da-DK" sz="1600">
                <a:solidFill>
                  <a:schemeClr val="bg1"/>
                </a:solidFill>
                <a:latin typeface="Myriad Pro Light" panose="020B0403030403020204" pitchFamily="34" charset="0"/>
              </a:rPr>
              <a:t>Sæt sedlerne ind i Elevens Bog</a:t>
            </a:r>
            <a:r>
              <a:rPr lang="da-DK" sz="1600">
                <a:solidFill>
                  <a:schemeClr val="accent6"/>
                </a:solidFill>
                <a:latin typeface="Myriad Pro Light" panose="020B0403030403020204" pitchFamily="34" charset="0"/>
              </a:rPr>
              <a:t>.  De skal bruges næste gang. Vis dem også derhjemme.</a:t>
            </a:r>
            <a:endParaRPr lang="da-DK" sz="1600">
              <a:latin typeface="Myriad Pro Light" panose="020B0403030403020204" pitchFamily="34" charset="0"/>
            </a:endParaRPr>
          </a:p>
        </p:txBody>
      </p:sp>
    </p:spTree>
    <p:extLst>
      <p:ext uri="{BB962C8B-B14F-4D97-AF65-F5344CB8AC3E}">
        <p14:creationId xmlns:p14="http://schemas.microsoft.com/office/powerpoint/2010/main" val="15933958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8"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tekst, skærmbillede, grafisk design, Grafik&#10;&#10;AI-genereret indhold kan være ukorrekt.">
            <a:extLst>
              <a:ext uri="{FF2B5EF4-FFF2-40B4-BE49-F238E27FC236}">
                <a16:creationId xmlns:a16="http://schemas.microsoft.com/office/drawing/2014/main" id="{C2C190E8-8331-39AD-4A8C-AD40E246AF1A}"/>
              </a:ext>
            </a:extLst>
          </p:cNvPr>
          <p:cNvPicPr>
            <a:picLocks noGrp="1" noChangeAspect="1"/>
          </p:cNvPicPr>
          <p:nvPr>
            <p:ph type="pic" sz="quarter" idx="10"/>
          </p:nvPr>
        </p:nvPicPr>
        <p:blipFill>
          <a:blip r:embed="rId3">
            <a:duotone>
              <a:prstClr val="black"/>
              <a:schemeClr val="accent1">
                <a:tint val="45000"/>
                <a:satMod val="400000"/>
              </a:schemeClr>
            </a:duotone>
          </a:blip>
          <a:srcRect l="217" t="5560" r="2689" b="17340"/>
          <a:stretch>
            <a:fillRect/>
          </a:stretch>
        </p:blipFill>
        <p:spPr>
          <a:xfrm>
            <a:off x="6109648" y="0"/>
            <a:ext cx="6082352" cy="6858000"/>
          </a:xfrm>
        </p:spPr>
      </p:pic>
      <p:sp>
        <p:nvSpPr>
          <p:cNvPr id="3" name="Titel 2">
            <a:extLst>
              <a:ext uri="{FF2B5EF4-FFF2-40B4-BE49-F238E27FC236}">
                <a16:creationId xmlns:a16="http://schemas.microsoft.com/office/drawing/2014/main" id="{3CE532BA-2E43-26E4-A318-F89B18F4EF70}"/>
              </a:ext>
            </a:extLst>
          </p:cNvPr>
          <p:cNvSpPr>
            <a:spLocks noGrp="1"/>
          </p:cNvSpPr>
          <p:nvPr>
            <p:ph type="title"/>
          </p:nvPr>
        </p:nvSpPr>
        <p:spPr>
          <a:xfrm>
            <a:off x="1064526" y="777834"/>
            <a:ext cx="4301319" cy="801583"/>
          </a:xfrm>
        </p:spPr>
        <p:txBody>
          <a:bodyPr/>
          <a:lstStyle/>
          <a:p>
            <a:r>
              <a:rPr lang="da-DK"/>
              <a:t>Elevens bog til næste gang</a:t>
            </a:r>
          </a:p>
        </p:txBody>
      </p:sp>
      <p:sp>
        <p:nvSpPr>
          <p:cNvPr id="4" name="Pladsholder til indhold 3">
            <a:extLst>
              <a:ext uri="{FF2B5EF4-FFF2-40B4-BE49-F238E27FC236}">
                <a16:creationId xmlns:a16="http://schemas.microsoft.com/office/drawing/2014/main" id="{DBF3CFEF-ADB2-C356-D920-E7086785651C}"/>
              </a:ext>
            </a:extLst>
          </p:cNvPr>
          <p:cNvSpPr>
            <a:spLocks noGrp="1"/>
          </p:cNvSpPr>
          <p:nvPr>
            <p:ph idx="1"/>
          </p:nvPr>
        </p:nvSpPr>
        <p:spPr>
          <a:xfrm>
            <a:off x="1064526" y="2285999"/>
            <a:ext cx="4301320" cy="4021015"/>
          </a:xfrm>
        </p:spPr>
        <p:txBody>
          <a:bodyPr/>
          <a:lstStyle/>
          <a:p>
            <a:endParaRPr lang="da-DK"/>
          </a:p>
          <a:p>
            <a:r>
              <a:rPr lang="da-DK"/>
              <a:t>Meningen er, at </a:t>
            </a:r>
            <a:r>
              <a:rPr lang="da-DK">
                <a:solidFill>
                  <a:schemeClr val="accent1"/>
                </a:solidFill>
              </a:rPr>
              <a:t>de voksne </a:t>
            </a:r>
            <a:r>
              <a:rPr lang="da-DK"/>
              <a:t>også skal lære noget!</a:t>
            </a:r>
          </a:p>
          <a:p>
            <a:r>
              <a:rPr lang="da-DK"/>
              <a:t>Hvad </a:t>
            </a:r>
            <a:r>
              <a:rPr lang="da-DK">
                <a:solidFill>
                  <a:schemeClr val="accent1"/>
                </a:solidFill>
              </a:rPr>
              <a:t>vil I gerne fortælle </a:t>
            </a:r>
            <a:r>
              <a:rPr lang="da-DK"/>
              <a:t>til jeres forældre?</a:t>
            </a:r>
          </a:p>
        </p:txBody>
      </p:sp>
    </p:spTree>
    <p:extLst>
      <p:ext uri="{BB962C8B-B14F-4D97-AF65-F5344CB8AC3E}">
        <p14:creationId xmlns:p14="http://schemas.microsoft.com/office/powerpoint/2010/main" val="4090906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5E8A96-DDF8-B140-A55D-801F14907A72}"/>
              </a:ext>
            </a:extLst>
          </p:cNvPr>
          <p:cNvSpPr>
            <a:spLocks noGrp="1"/>
          </p:cNvSpPr>
          <p:nvPr>
            <p:ph type="title"/>
          </p:nvPr>
        </p:nvSpPr>
        <p:spPr>
          <a:xfrm>
            <a:off x="1064526" y="0"/>
            <a:ext cx="7291249" cy="1262394"/>
          </a:xfrm>
        </p:spPr>
        <p:txBody>
          <a:bodyPr/>
          <a:lstStyle/>
          <a:p>
            <a:r>
              <a:rPr lang="da-DK"/>
              <a:t>Sammen på afstand?</a:t>
            </a:r>
          </a:p>
        </p:txBody>
      </p:sp>
      <p:pic>
        <p:nvPicPr>
          <p:cNvPr id="18" name="Billede 17" descr="Et billede, der indeholder logo, Grafik, Font/skrifttype, symbol&#10;&#10;AI-genereret indhold kan være ukorrekt.">
            <a:extLst>
              <a:ext uri="{FF2B5EF4-FFF2-40B4-BE49-F238E27FC236}">
                <a16:creationId xmlns:a16="http://schemas.microsoft.com/office/drawing/2014/main" id="{D12C43ED-DF2D-5753-7BD0-E77EC95B8D3F}"/>
              </a:ext>
            </a:extLst>
          </p:cNvPr>
          <p:cNvPicPr>
            <a:picLocks noChangeAspect="1"/>
          </p:cNvPicPr>
          <p:nvPr/>
        </p:nvPicPr>
        <p:blipFill>
          <a:blip r:embed="rId3"/>
          <a:stretch>
            <a:fillRect/>
          </a:stretch>
        </p:blipFill>
        <p:spPr>
          <a:xfrm>
            <a:off x="11085763" y="92487"/>
            <a:ext cx="971550" cy="971550"/>
          </a:xfrm>
          <a:prstGeom prst="rect">
            <a:avLst/>
          </a:prstGeom>
        </p:spPr>
      </p:pic>
      <p:sp>
        <p:nvSpPr>
          <p:cNvPr id="25" name="Afrundet rektangulær billedforklaring 24">
            <a:extLst>
              <a:ext uri="{FF2B5EF4-FFF2-40B4-BE49-F238E27FC236}">
                <a16:creationId xmlns:a16="http://schemas.microsoft.com/office/drawing/2014/main" id="{C7A785CD-B5BC-F301-7A82-EDFF37CD8799}"/>
              </a:ext>
            </a:extLst>
          </p:cNvPr>
          <p:cNvSpPr/>
          <p:nvPr/>
        </p:nvSpPr>
        <p:spPr>
          <a:xfrm rot="21232976">
            <a:off x="8787361" y="3941672"/>
            <a:ext cx="2724283" cy="2479805"/>
          </a:xfrm>
          <a:prstGeom prst="wedgeRoundRectCallout">
            <a:avLst>
              <a:gd name="adj1" fmla="val 33799"/>
              <a:gd name="adj2" fmla="val 60923"/>
              <a:gd name="adj3" fmla="val 16667"/>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da-DK">
                <a:latin typeface="Myriad Pro Light" panose="020B0403030403020204" pitchFamily="34" charset="0"/>
              </a:rPr>
              <a:t>Det er nemmest at lave </a:t>
            </a:r>
            <a:r>
              <a:rPr lang="da-DK">
                <a:solidFill>
                  <a:schemeClr val="accent1"/>
                </a:solidFill>
                <a:latin typeface="Myriad Pro Light" panose="020B0403030403020204" pitchFamily="34" charset="0"/>
              </a:rPr>
              <a:t>konflikt</a:t>
            </a:r>
            <a:r>
              <a:rPr lang="da-DK">
                <a:latin typeface="Myriad Pro Light" panose="020B0403030403020204" pitchFamily="34" charset="0"/>
              </a:rPr>
              <a:t> og </a:t>
            </a:r>
            <a:r>
              <a:rPr lang="da-DK">
                <a:solidFill>
                  <a:schemeClr val="accent1"/>
                </a:solidFill>
                <a:latin typeface="Myriad Pro Light" panose="020B0403030403020204" pitchFamily="34" charset="0"/>
              </a:rPr>
              <a:t>udelukke</a:t>
            </a:r>
            <a:r>
              <a:rPr lang="da-DK">
                <a:latin typeface="Myriad Pro Light" panose="020B0403030403020204" pitchFamily="34" charset="0"/>
              </a:rPr>
              <a:t> andre på afstand, hvor de er usynlige. ​</a:t>
            </a:r>
            <a:endParaRPr lang="da-DK" sz="1400">
              <a:latin typeface="Myriad Pro Light" panose="020B0403030403020204" pitchFamily="34" charset="0"/>
            </a:endParaRPr>
          </a:p>
        </p:txBody>
      </p:sp>
      <p:pic>
        <p:nvPicPr>
          <p:cNvPr id="26" name="Picture 12" descr="Jeg havde lyst til at smide telefonen og køre ud og give hende et ...">
            <a:extLst>
              <a:ext uri="{FF2B5EF4-FFF2-40B4-BE49-F238E27FC236}">
                <a16:creationId xmlns:a16="http://schemas.microsoft.com/office/drawing/2014/main" id="{D3342701-75EB-EBAF-9617-29E1F4EEE8A7}"/>
              </a:ext>
            </a:extLst>
          </p:cNvPr>
          <p:cNvPicPr>
            <a:picLocks noChangeArrowheads="1"/>
          </p:cNvPicPr>
          <p:nvPr/>
        </p:nvPicPr>
        <p:blipFill rotWithShape="1">
          <a:blip r:embed="rId4">
            <a:extLst>
              <a:ext uri="{28A0092B-C50C-407E-A947-70E740481C1C}">
                <a14:useLocalDpi xmlns:a14="http://schemas.microsoft.com/office/drawing/2010/main" val="0"/>
              </a:ext>
            </a:extLst>
          </a:blip>
          <a:srcRect l="20161" r="7498"/>
          <a:stretch>
            <a:fillRect/>
          </a:stretch>
        </p:blipFill>
        <p:spPr bwMode="auto">
          <a:xfrm>
            <a:off x="2785877" y="4054983"/>
            <a:ext cx="2785878" cy="2785877"/>
          </a:xfrm>
          <a:prstGeom prst="rect">
            <a:avLst/>
          </a:prstGeom>
          <a:noFill/>
          <a:effectLst>
            <a:outerShdw blurRad="314412" dist="38100" dir="2700000" sx="104000" sy="104000" algn="tl" rotWithShape="0">
              <a:prstClr val="black">
                <a:alpha val="22000"/>
              </a:prstClr>
            </a:outerShdw>
          </a:effectLst>
          <a:extLst>
            <a:ext uri="{909E8E84-426E-40DD-AFC4-6F175D3DCCD1}">
              <a14:hiddenFill xmlns:a14="http://schemas.microsoft.com/office/drawing/2010/main">
                <a:solidFill>
                  <a:srgbClr val="FFFFFF"/>
                </a:solidFill>
              </a14:hiddenFill>
            </a:ext>
          </a:extLst>
        </p:spPr>
      </p:pic>
      <p:pic>
        <p:nvPicPr>
          <p:cNvPr id="28" name="Billede 27" descr="Et billede, der indeholder skitse, tegning, kunst, udendørs&#10;&#10;AI-genereret indhold kan være ukorrekt.">
            <a:extLst>
              <a:ext uri="{FF2B5EF4-FFF2-40B4-BE49-F238E27FC236}">
                <a16:creationId xmlns:a16="http://schemas.microsoft.com/office/drawing/2014/main" id="{49763F33-67F4-CEA7-B873-E430B3E36A04}"/>
              </a:ext>
            </a:extLst>
          </p:cNvPr>
          <p:cNvPicPr>
            <a:picLocks/>
          </p:cNvPicPr>
          <p:nvPr/>
        </p:nvPicPr>
        <p:blipFill>
          <a:blip r:embed="rId5"/>
          <a:srcRect t="-1" b="32496"/>
          <a:stretch>
            <a:fillRect/>
          </a:stretch>
        </p:blipFill>
        <p:spPr>
          <a:xfrm>
            <a:off x="0" y="1265750"/>
            <a:ext cx="2785877" cy="2785877"/>
          </a:xfrm>
          <a:prstGeom prst="rect">
            <a:avLst/>
          </a:prstGeom>
          <a:effectLst>
            <a:outerShdw blurRad="314412" dist="38100" dir="2700000" sx="104000" sy="104000" algn="tl" rotWithShape="0">
              <a:prstClr val="black">
                <a:alpha val="22000"/>
              </a:prstClr>
            </a:outerShdw>
          </a:effectLst>
        </p:spPr>
      </p:pic>
      <p:sp>
        <p:nvSpPr>
          <p:cNvPr id="31" name="Tekstfelt 30">
            <a:extLst>
              <a:ext uri="{FF2B5EF4-FFF2-40B4-BE49-F238E27FC236}">
                <a16:creationId xmlns:a16="http://schemas.microsoft.com/office/drawing/2014/main" id="{6770D713-344E-8570-00A9-61ABA299E412}"/>
              </a:ext>
            </a:extLst>
          </p:cNvPr>
          <p:cNvSpPr txBox="1"/>
          <p:nvPr/>
        </p:nvSpPr>
        <p:spPr>
          <a:xfrm>
            <a:off x="0" y="4455341"/>
            <a:ext cx="2779567" cy="1985159"/>
          </a:xfrm>
          <a:prstGeom prst="rect">
            <a:avLst/>
          </a:prstGeom>
          <a:noFill/>
        </p:spPr>
        <p:txBody>
          <a:bodyPr wrap="square" tIns="0" rIns="180000" anchor="ctr" anchorCtr="0">
            <a:spAutoFit/>
          </a:bodyPr>
          <a:lstStyle/>
          <a:p>
            <a:pPr algn="r"/>
            <a:r>
              <a:rPr lang="da-DK" sz="1800" i="1">
                <a:solidFill>
                  <a:schemeClr val="bg1"/>
                </a:solidFill>
                <a:latin typeface="Myriad Pro Light" panose="020B0403030403020204" pitchFamily="34" charset="0"/>
              </a:rPr>
              <a:t>Hvis unge i 1980’erne havde tanker, de ikke kunne tale med andre om, kunne de ringe til radioprogrammet P4 i P1. Så følte andre i samme situation sig ikke så alene med problemet. ​</a:t>
            </a:r>
          </a:p>
        </p:txBody>
      </p:sp>
      <p:sp>
        <p:nvSpPr>
          <p:cNvPr id="32" name="Tekstfelt 31">
            <a:extLst>
              <a:ext uri="{FF2B5EF4-FFF2-40B4-BE49-F238E27FC236}">
                <a16:creationId xmlns:a16="http://schemas.microsoft.com/office/drawing/2014/main" id="{A3EBFB9D-A931-F9F3-29D7-4EE834261FAF}"/>
              </a:ext>
            </a:extLst>
          </p:cNvPr>
          <p:cNvSpPr txBox="1"/>
          <p:nvPr/>
        </p:nvSpPr>
        <p:spPr>
          <a:xfrm>
            <a:off x="2792186" y="1716214"/>
            <a:ext cx="2779567" cy="1708160"/>
          </a:xfrm>
          <a:prstGeom prst="rect">
            <a:avLst/>
          </a:prstGeom>
          <a:noFill/>
        </p:spPr>
        <p:txBody>
          <a:bodyPr wrap="square" lIns="180000" tIns="0" rIns="180000" anchor="ctr" anchorCtr="0">
            <a:spAutoFit/>
          </a:bodyPr>
          <a:lstStyle/>
          <a:p>
            <a:r>
              <a:rPr lang="da-DK" i="1">
                <a:solidFill>
                  <a:schemeClr val="bg1"/>
                </a:solidFill>
                <a:latin typeface="Myriad Pro Light" panose="020B0403030403020204" pitchFamily="34" charset="0"/>
              </a:rPr>
              <a:t>Danskere, der søgte lykken i 1800-tallets Amerika, skrev breve hjem. Så følte de, at de hørte til et sted, selvom der kunne gå månedsvis uden svar. ​</a:t>
            </a:r>
            <a:endParaRPr lang="da-DK" sz="1800" i="1">
              <a:solidFill>
                <a:schemeClr val="bg1"/>
              </a:solidFill>
              <a:latin typeface="Myriad Pro Light" panose="020B0403030403020204" pitchFamily="34" charset="0"/>
            </a:endParaRPr>
          </a:p>
        </p:txBody>
      </p:sp>
      <p:pic>
        <p:nvPicPr>
          <p:cNvPr id="1040" name="Picture 16">
            <a:extLst>
              <a:ext uri="{FF2B5EF4-FFF2-40B4-BE49-F238E27FC236}">
                <a16:creationId xmlns:a16="http://schemas.microsoft.com/office/drawing/2014/main" id="{BA58C8F3-679F-5D33-D43C-D1FA744F4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06108">
            <a:off x="1695484" y="2154738"/>
            <a:ext cx="1088035" cy="1743438"/>
          </a:xfrm>
          <a:prstGeom prst="rect">
            <a:avLst/>
          </a:prstGeom>
          <a:noFill/>
          <a:effectLst>
            <a:outerShdw blurRad="242638" dist="38100" dir="2700000" sx="106896" sy="106896"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 name="Tekstfelt 32">
            <a:extLst>
              <a:ext uri="{FF2B5EF4-FFF2-40B4-BE49-F238E27FC236}">
                <a16:creationId xmlns:a16="http://schemas.microsoft.com/office/drawing/2014/main" id="{CA9B2B03-FF18-DF31-7F34-E17E96EC93C4}"/>
              </a:ext>
            </a:extLst>
          </p:cNvPr>
          <p:cNvSpPr txBox="1"/>
          <p:nvPr/>
        </p:nvSpPr>
        <p:spPr>
          <a:xfrm>
            <a:off x="6523889" y="1931687"/>
            <a:ext cx="2779567" cy="877163"/>
          </a:xfrm>
          <a:prstGeom prst="rect">
            <a:avLst/>
          </a:prstGeom>
          <a:noFill/>
        </p:spPr>
        <p:txBody>
          <a:bodyPr wrap="square" lIns="180000" tIns="0" rIns="180000" anchor="ctr" anchorCtr="0">
            <a:spAutoFit/>
          </a:bodyPr>
          <a:lstStyle/>
          <a:p>
            <a:r>
              <a:rPr lang="da-DK" i="1">
                <a:solidFill>
                  <a:schemeClr val="bg1"/>
                </a:solidFill>
                <a:latin typeface="Myriad Pro Light" panose="020B0403030403020204" pitchFamily="34" charset="0"/>
              </a:rPr>
              <a:t>Nogle skriver læserbreve til aviser, fx for at beklage sig over andre mennesker. ​</a:t>
            </a:r>
            <a:endParaRPr lang="da-DK" sz="1800" i="1">
              <a:solidFill>
                <a:schemeClr val="bg1"/>
              </a:solidFill>
              <a:latin typeface="Myriad Pro Light" panose="020B0403030403020204" pitchFamily="34" charset="0"/>
            </a:endParaRPr>
          </a:p>
        </p:txBody>
      </p:sp>
      <p:pic>
        <p:nvPicPr>
          <p:cNvPr id="4" name="Billede 3" descr="Et billede, der indeholder person, tøj, bærbar, computer&#10;&#10;AI-genereret indhold kan være ukorrekt.">
            <a:extLst>
              <a:ext uri="{FF2B5EF4-FFF2-40B4-BE49-F238E27FC236}">
                <a16:creationId xmlns:a16="http://schemas.microsoft.com/office/drawing/2014/main" id="{C3E676AA-301E-1BD3-3462-B229444512EE}"/>
              </a:ext>
            </a:extLst>
          </p:cNvPr>
          <p:cNvPicPr>
            <a:picLocks noChangeAspect="1"/>
          </p:cNvPicPr>
          <p:nvPr/>
        </p:nvPicPr>
        <p:blipFill>
          <a:blip r:embed="rId7"/>
          <a:srcRect l="20226" t="-203" r="13114" b="203"/>
          <a:stretch>
            <a:fillRect/>
          </a:stretch>
        </p:blipFill>
        <p:spPr>
          <a:xfrm>
            <a:off x="9393724" y="972796"/>
            <a:ext cx="2794670" cy="2794944"/>
          </a:xfrm>
          <a:prstGeom prst="rect">
            <a:avLst/>
          </a:prstGeom>
          <a:effectLst>
            <a:outerShdw blurRad="537579" dist="38100" dir="2700000" algn="tl" rotWithShape="0">
              <a:prstClr val="black">
                <a:alpha val="50000"/>
              </a:prstClr>
            </a:outerShdw>
          </a:effectLst>
        </p:spPr>
      </p:pic>
    </p:spTree>
    <p:extLst>
      <p:ext uri="{BB962C8B-B14F-4D97-AF65-F5344CB8AC3E}">
        <p14:creationId xmlns:p14="http://schemas.microsoft.com/office/powerpoint/2010/main" val="3039668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gs>
            <a:gs pos="39000">
              <a:schemeClr val="accent1"/>
            </a:gs>
          </a:gsLst>
          <a:lin ang="2700000" scaled="1"/>
        </a:gra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80DE8B19-8A07-A159-89C5-E9286E0FD36B}"/>
              </a:ext>
            </a:extLst>
          </p:cNvPr>
          <p:cNvSpPr/>
          <p:nvPr/>
        </p:nvSpPr>
        <p:spPr>
          <a:xfrm>
            <a:off x="1166076" y="4685657"/>
            <a:ext cx="788868" cy="788868"/>
          </a:xfrm>
          <a:prstGeom prst="ellipse">
            <a:avLst/>
          </a:prstGeom>
          <a:noFill/>
          <a:ln w="25400">
            <a:solidFill>
              <a:schemeClr val="bg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 name="Lige pilforbindelse 4">
            <a:extLst>
              <a:ext uri="{FF2B5EF4-FFF2-40B4-BE49-F238E27FC236}">
                <a16:creationId xmlns:a16="http://schemas.microsoft.com/office/drawing/2014/main" id="{9A282EE4-D3ED-C183-7C55-097BE5019D5E}"/>
              </a:ext>
            </a:extLst>
          </p:cNvPr>
          <p:cNvCxnSpPr>
            <a:cxnSpLocks/>
            <a:stCxn id="8" idx="2"/>
            <a:endCxn id="4" idx="6"/>
          </p:cNvCxnSpPr>
          <p:nvPr/>
        </p:nvCxnSpPr>
        <p:spPr>
          <a:xfrm flipH="1">
            <a:off x="1954944" y="5080091"/>
            <a:ext cx="3771818" cy="0"/>
          </a:xfrm>
          <a:prstGeom prst="straightConnector1">
            <a:avLst/>
          </a:prstGeom>
          <a:ln w="57150">
            <a:solidFill>
              <a:schemeClr val="bg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cxnSp>
        <p:nvCxnSpPr>
          <p:cNvPr id="7" name="Lige pilforbindelse 6">
            <a:extLst>
              <a:ext uri="{FF2B5EF4-FFF2-40B4-BE49-F238E27FC236}">
                <a16:creationId xmlns:a16="http://schemas.microsoft.com/office/drawing/2014/main" id="{6D73C909-6AEA-7CBE-0698-3D171B9E4D02}"/>
              </a:ext>
            </a:extLst>
          </p:cNvPr>
          <p:cNvCxnSpPr>
            <a:cxnSpLocks/>
            <a:stCxn id="8" idx="6"/>
            <a:endCxn id="10" idx="2"/>
          </p:cNvCxnSpPr>
          <p:nvPr/>
        </p:nvCxnSpPr>
        <p:spPr>
          <a:xfrm>
            <a:off x="6515630" y="5080091"/>
            <a:ext cx="3721425" cy="0"/>
          </a:xfrm>
          <a:prstGeom prst="straightConnector1">
            <a:avLst/>
          </a:prstGeom>
          <a:ln w="57150">
            <a:solidFill>
              <a:schemeClr val="bg1"/>
            </a:solidFill>
            <a:headEnd type="none" w="sm" len="sm"/>
            <a:tailEnd type="triangle" w="lg" len="lg"/>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C6787BDF-AF1D-B586-8A15-050E677386B0}"/>
              </a:ext>
            </a:extLst>
          </p:cNvPr>
          <p:cNvSpPr/>
          <p:nvPr/>
        </p:nvSpPr>
        <p:spPr>
          <a:xfrm>
            <a:off x="5726762" y="4685657"/>
            <a:ext cx="788868" cy="788868"/>
          </a:xfrm>
          <a:prstGeom prst="ellipse">
            <a:avLst/>
          </a:prstGeom>
          <a:noFill/>
          <a:ln w="25400">
            <a:solidFill>
              <a:schemeClr val="bg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1FA7C3C-EC22-8B07-2D7F-57AC48EFABD1}"/>
              </a:ext>
            </a:extLst>
          </p:cNvPr>
          <p:cNvSpPr/>
          <p:nvPr/>
        </p:nvSpPr>
        <p:spPr>
          <a:xfrm>
            <a:off x="10237055" y="4685657"/>
            <a:ext cx="788868" cy="788868"/>
          </a:xfrm>
          <a:prstGeom prst="ellipse">
            <a:avLst/>
          </a:prstGeom>
          <a:noFill/>
          <a:ln w="25400">
            <a:solidFill>
              <a:schemeClr val="bg1"/>
            </a:solidFill>
            <a:prstDash val="sysDot"/>
            <a:round/>
          </a:ln>
          <a:effectLst>
            <a:outerShdw blurRad="403178" dist="38100" dir="2700000" sx="97000" sy="97000" algn="tl" rotWithShape="0">
              <a:prstClr val="black">
                <a:alpha val="2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F3B25FDD-FB7C-CD56-C2B5-41D698882A07}"/>
              </a:ext>
            </a:extLst>
          </p:cNvPr>
          <p:cNvSpPr/>
          <p:nvPr/>
        </p:nvSpPr>
        <p:spPr>
          <a:xfrm>
            <a:off x="1237978" y="4757559"/>
            <a:ext cx="645064" cy="6450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57D18CCE-F6DF-EB3A-A894-24FE2316FB73}"/>
              </a:ext>
            </a:extLst>
          </p:cNvPr>
          <p:cNvSpPr/>
          <p:nvPr/>
        </p:nvSpPr>
        <p:spPr>
          <a:xfrm>
            <a:off x="5800104" y="4757559"/>
            <a:ext cx="645064" cy="6450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a:extLst>
              <a:ext uri="{FF2B5EF4-FFF2-40B4-BE49-F238E27FC236}">
                <a16:creationId xmlns:a16="http://schemas.microsoft.com/office/drawing/2014/main" id="{4CBD1674-6443-3B91-97E2-1AC7FDCF035E}"/>
              </a:ext>
            </a:extLst>
          </p:cNvPr>
          <p:cNvSpPr/>
          <p:nvPr/>
        </p:nvSpPr>
        <p:spPr>
          <a:xfrm>
            <a:off x="10309611" y="4757559"/>
            <a:ext cx="645064" cy="6450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itel 1">
            <a:extLst>
              <a:ext uri="{FF2B5EF4-FFF2-40B4-BE49-F238E27FC236}">
                <a16:creationId xmlns:a16="http://schemas.microsoft.com/office/drawing/2014/main" id="{044AD65D-46AD-A32A-078D-53F3CC8B0770}"/>
              </a:ext>
            </a:extLst>
          </p:cNvPr>
          <p:cNvSpPr>
            <a:spLocks noGrp="1"/>
          </p:cNvSpPr>
          <p:nvPr>
            <p:ph type="title"/>
          </p:nvPr>
        </p:nvSpPr>
        <p:spPr>
          <a:xfrm>
            <a:off x="1067506" y="562003"/>
            <a:ext cx="10105293" cy="709241"/>
          </a:xfrm>
        </p:spPr>
        <p:txBody>
          <a:bodyPr>
            <a:normAutofit/>
          </a:bodyPr>
          <a:lstStyle/>
          <a:p>
            <a:r>
              <a:rPr lang="da-DK" sz="4000">
                <a:latin typeface="Myriad Pro Light"/>
              </a:rPr>
              <a:t>Kan man klare det selv?</a:t>
            </a:r>
            <a:endParaRPr lang="da-DK" sz="4000"/>
          </a:p>
        </p:txBody>
      </p:sp>
      <p:sp>
        <p:nvSpPr>
          <p:cNvPr id="24" name="Tekstfelt 23">
            <a:extLst>
              <a:ext uri="{FF2B5EF4-FFF2-40B4-BE49-F238E27FC236}">
                <a16:creationId xmlns:a16="http://schemas.microsoft.com/office/drawing/2014/main" id="{2AB5921C-D30B-814E-DB54-736A98A3ABD6}"/>
              </a:ext>
            </a:extLst>
          </p:cNvPr>
          <p:cNvSpPr txBox="1"/>
          <p:nvPr/>
        </p:nvSpPr>
        <p:spPr>
          <a:xfrm>
            <a:off x="1166076" y="2036618"/>
            <a:ext cx="9859847" cy="181588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da-DK" sz="2800">
                <a:solidFill>
                  <a:schemeClr val="bg1"/>
                </a:solidFill>
                <a:latin typeface="Myriad Pro Light" panose="020B0403030403020204" pitchFamily="34" charset="0"/>
              </a:rPr>
              <a:t>Nogen viser en pinlig video af mig i klassen​</a:t>
            </a:r>
          </a:p>
          <a:p>
            <a:pPr marL="457200" indent="-457200">
              <a:buFont typeface="Arial" panose="020B0604020202020204" pitchFamily="34" charset="0"/>
              <a:buChar char="•"/>
            </a:pPr>
            <a:r>
              <a:rPr lang="da-DK" sz="2800">
                <a:solidFill>
                  <a:schemeClr val="bg1"/>
                </a:solidFill>
                <a:latin typeface="Myriad Pro Light" panose="020B0403030403020204" pitchFamily="34" charset="0"/>
              </a:rPr>
              <a:t>Nogen, jeg kender, deler en video på </a:t>
            </a:r>
            <a:r>
              <a:rPr lang="da-DK" sz="2800" err="1">
                <a:solidFill>
                  <a:schemeClr val="bg1"/>
                </a:solidFill>
                <a:latin typeface="Myriad Pro Light" panose="020B0403030403020204" pitchFamily="34" charset="0"/>
              </a:rPr>
              <a:t>Tiktok</a:t>
            </a:r>
            <a:r>
              <a:rPr lang="da-DK" sz="2800">
                <a:solidFill>
                  <a:schemeClr val="bg1"/>
                </a:solidFill>
                <a:latin typeface="Myriad Pro Light" panose="020B0403030403020204" pitchFamily="34" charset="0"/>
              </a:rPr>
              <a:t>,</a:t>
            </a:r>
            <a:br>
              <a:rPr lang="da-DK" sz="2800">
                <a:solidFill>
                  <a:schemeClr val="bg1"/>
                </a:solidFill>
                <a:latin typeface="Myriad Pro Light" panose="020B0403030403020204" pitchFamily="34" charset="0"/>
              </a:rPr>
            </a:br>
            <a:r>
              <a:rPr lang="da-DK" sz="2800">
                <a:solidFill>
                  <a:schemeClr val="bg1"/>
                </a:solidFill>
                <a:latin typeface="Myriad Pro Light" panose="020B0403030403020204" pitchFamily="34" charset="0"/>
              </a:rPr>
              <a:t>hvor jeg næsten er nøgen​</a:t>
            </a:r>
          </a:p>
          <a:p>
            <a:pPr marL="457200" indent="-457200">
              <a:buFont typeface="Arial" panose="020B0604020202020204" pitchFamily="34" charset="0"/>
              <a:buChar char="•"/>
            </a:pPr>
            <a:r>
              <a:rPr lang="da-DK" sz="2800">
                <a:solidFill>
                  <a:schemeClr val="bg1"/>
                </a:solidFill>
                <a:latin typeface="Myriad Pro Light" panose="020B0403030403020204" pitchFamily="34" charset="0"/>
              </a:rPr>
              <a:t>Nogen siger, at et foto, jeg har taget, er grimt​		</a:t>
            </a:r>
          </a:p>
        </p:txBody>
      </p:sp>
      <p:sp>
        <p:nvSpPr>
          <p:cNvPr id="26" name="Afrundet rektangulær billedforklaring 25">
            <a:extLst>
              <a:ext uri="{FF2B5EF4-FFF2-40B4-BE49-F238E27FC236}">
                <a16:creationId xmlns:a16="http://schemas.microsoft.com/office/drawing/2014/main" id="{BC21B143-452D-C229-4F44-51585491CFB8}"/>
              </a:ext>
            </a:extLst>
          </p:cNvPr>
          <p:cNvSpPr/>
          <p:nvPr/>
        </p:nvSpPr>
        <p:spPr>
          <a:xfrm>
            <a:off x="8441016" y="443556"/>
            <a:ext cx="2455002" cy="2031274"/>
          </a:xfrm>
          <a:prstGeom prst="wedgeRoundRectCallout">
            <a:avLst>
              <a:gd name="adj1" fmla="val -33900"/>
              <a:gd name="adj2" fmla="val 69210"/>
              <a:gd name="adj3" fmla="val 16667"/>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i="1">
                <a:solidFill>
                  <a:schemeClr val="bg1"/>
                </a:solidFill>
                <a:latin typeface="Myriad Pro Light" panose="020B0403030403020204" pitchFamily="34" charset="0"/>
              </a:rPr>
              <a:t>Hvornår synes I, det bliver så alvorligt, at man ikke kan sige pyt? Hvad har man brug for støtte til?</a:t>
            </a:r>
          </a:p>
          <a:p>
            <a:pPr algn="ctr"/>
            <a:endParaRPr lang="da-DK" i="1">
              <a:solidFill>
                <a:schemeClr val="bg1"/>
              </a:solidFill>
              <a:latin typeface="Myriad Pro Light" panose="020B0403030403020204" pitchFamily="34" charset="0"/>
            </a:endParaRPr>
          </a:p>
        </p:txBody>
      </p:sp>
      <p:sp>
        <p:nvSpPr>
          <p:cNvPr id="27" name="Pladsholder til tekst 2">
            <a:extLst>
              <a:ext uri="{FF2B5EF4-FFF2-40B4-BE49-F238E27FC236}">
                <a16:creationId xmlns:a16="http://schemas.microsoft.com/office/drawing/2014/main" id="{D289EDFA-8B14-0C6F-2085-430F326943E1}"/>
              </a:ext>
            </a:extLst>
          </p:cNvPr>
          <p:cNvSpPr txBox="1">
            <a:spLocks/>
          </p:cNvSpPr>
          <p:nvPr/>
        </p:nvSpPr>
        <p:spPr>
          <a:xfrm>
            <a:off x="9207288" y="5658919"/>
            <a:ext cx="2872154" cy="3048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a:solidFill>
                  <a:schemeClr val="bg1"/>
                </a:solidFill>
                <a:latin typeface="Myriad Pro Light"/>
              </a:rPr>
              <a:t>Man skal have hjælp</a:t>
            </a:r>
            <a:endParaRPr lang="da-DK" sz="1600">
              <a:solidFill>
                <a:schemeClr val="bg1"/>
              </a:solidFill>
            </a:endParaRPr>
          </a:p>
        </p:txBody>
      </p:sp>
      <p:sp>
        <p:nvSpPr>
          <p:cNvPr id="28" name="Pladsholder til tekst 2">
            <a:extLst>
              <a:ext uri="{FF2B5EF4-FFF2-40B4-BE49-F238E27FC236}">
                <a16:creationId xmlns:a16="http://schemas.microsoft.com/office/drawing/2014/main" id="{AAECE161-DF57-9C73-BF8C-9E59401F6636}"/>
              </a:ext>
            </a:extLst>
          </p:cNvPr>
          <p:cNvSpPr txBox="1">
            <a:spLocks/>
          </p:cNvSpPr>
          <p:nvPr/>
        </p:nvSpPr>
        <p:spPr>
          <a:xfrm>
            <a:off x="134540" y="5658919"/>
            <a:ext cx="2872154" cy="3048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a:solidFill>
                  <a:schemeClr val="bg1"/>
                </a:solidFill>
                <a:latin typeface="Myriad Pro Light"/>
              </a:rPr>
              <a:t>Man kan klare det selv</a:t>
            </a:r>
            <a:endParaRPr lang="da-DK" sz="1600">
              <a:solidFill>
                <a:schemeClr val="bg1"/>
              </a:solidFill>
            </a:endParaRPr>
          </a:p>
        </p:txBody>
      </p:sp>
      <p:sp>
        <p:nvSpPr>
          <p:cNvPr id="29" name="Pladsholder til tekst 2">
            <a:extLst>
              <a:ext uri="{FF2B5EF4-FFF2-40B4-BE49-F238E27FC236}">
                <a16:creationId xmlns:a16="http://schemas.microsoft.com/office/drawing/2014/main" id="{BED8FFC1-AC4D-A15B-4575-662993286495}"/>
              </a:ext>
            </a:extLst>
          </p:cNvPr>
          <p:cNvSpPr txBox="1">
            <a:spLocks/>
          </p:cNvSpPr>
          <p:nvPr/>
        </p:nvSpPr>
        <p:spPr>
          <a:xfrm>
            <a:off x="4664974" y="5658919"/>
            <a:ext cx="2872154"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a:solidFill>
                  <a:schemeClr val="bg1"/>
                </a:solidFill>
              </a:rPr>
              <a:t>Det er midt imellem</a:t>
            </a:r>
          </a:p>
        </p:txBody>
      </p:sp>
    </p:spTree>
    <p:extLst>
      <p:ext uri="{BB962C8B-B14F-4D97-AF65-F5344CB8AC3E}">
        <p14:creationId xmlns:p14="http://schemas.microsoft.com/office/powerpoint/2010/main" val="20885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91CB-0454-D16B-B1D0-0CD2AF8C9859}"/>
              </a:ext>
            </a:extLst>
          </p:cNvPr>
          <p:cNvSpPr>
            <a:spLocks noGrp="1"/>
          </p:cNvSpPr>
          <p:nvPr>
            <p:ph type="title"/>
          </p:nvPr>
        </p:nvSpPr>
        <p:spPr/>
        <p:txBody>
          <a:bodyPr/>
          <a:lstStyle/>
          <a:p>
            <a:r>
              <a:rPr lang="da-DK" sz="3600">
                <a:latin typeface="Myriad Pro Light"/>
              </a:rPr>
              <a:t>Hver for sig i gruppen:</a:t>
            </a:r>
            <a:br>
              <a:rPr lang="da-DK" sz="4800"/>
            </a:br>
            <a:r>
              <a:rPr lang="da-DK"/>
              <a:t>Lær klassen at kende</a:t>
            </a:r>
          </a:p>
        </p:txBody>
      </p:sp>
    </p:spTree>
    <p:extLst>
      <p:ext uri="{BB962C8B-B14F-4D97-AF65-F5344CB8AC3E}">
        <p14:creationId xmlns:p14="http://schemas.microsoft.com/office/powerpoint/2010/main" val="31339400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5E4791-A8FF-E160-3ABA-96ED84289F50}"/>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90C87-0BF3-8F5A-B4FE-CA69A5DCC6CA}"/>
              </a:ext>
            </a:extLst>
          </p:cNvPr>
          <p:cNvSpPr>
            <a:spLocks noGrp="1"/>
          </p:cNvSpPr>
          <p:nvPr>
            <p:ph idx="1"/>
          </p:nvPr>
        </p:nvSpPr>
        <p:spPr>
          <a:xfrm>
            <a:off x="1064526" y="1175657"/>
            <a:ext cx="4301320" cy="5131358"/>
          </a:xfrm>
        </p:spPr>
        <p:txBody>
          <a:bodyPr>
            <a:normAutofit/>
          </a:bodyPr>
          <a:lstStyle/>
          <a:p>
            <a:pPr fontAlgn="base"/>
            <a:r>
              <a:rPr lang="en-GB" err="1"/>
              <a:t>Læs</a:t>
            </a:r>
            <a:r>
              <a:rPr lang="en-GB"/>
              <a:t> </a:t>
            </a:r>
            <a:r>
              <a:rPr lang="en-GB" err="1">
                <a:solidFill>
                  <a:schemeClr val="accent1"/>
                </a:solidFill>
              </a:rPr>
              <a:t>en</a:t>
            </a:r>
            <a:r>
              <a:rPr lang="en-GB">
                <a:solidFill>
                  <a:schemeClr val="accent1"/>
                </a:solidFill>
              </a:rPr>
              <a:t> </a:t>
            </a:r>
            <a:r>
              <a:rPr lang="en-GB" err="1">
                <a:solidFill>
                  <a:schemeClr val="accent1"/>
                </a:solidFill>
              </a:rPr>
              <a:t>karakter</a:t>
            </a:r>
            <a:r>
              <a:rPr lang="en-GB">
                <a:solidFill>
                  <a:schemeClr val="accent1"/>
                </a:solidFill>
              </a:rPr>
              <a:t> </a:t>
            </a:r>
            <a:r>
              <a:rPr lang="en-GB" err="1"/>
              <a:t>hver</a:t>
            </a:r>
            <a:endParaRPr lang="en-GB"/>
          </a:p>
          <a:p>
            <a:pPr fontAlgn="base"/>
            <a:r>
              <a:rPr lang="en-GB" err="1"/>
              <a:t>Tænk</a:t>
            </a:r>
            <a:r>
              <a:rPr lang="en-GB"/>
              <a:t> over </a:t>
            </a:r>
            <a:r>
              <a:rPr lang="en-GB" err="1"/>
              <a:t>informationerne</a:t>
            </a:r>
            <a:r>
              <a:rPr lang="en-GB"/>
              <a:t> om </a:t>
            </a:r>
            <a:r>
              <a:rPr lang="en-GB" err="1"/>
              <a:t>personen</a:t>
            </a:r>
            <a:r>
              <a:rPr lang="en-GB"/>
              <a:t> </a:t>
            </a:r>
            <a:r>
              <a:rPr lang="en-GB">
                <a:solidFill>
                  <a:schemeClr val="accent1"/>
                </a:solidFill>
              </a:rPr>
              <a:t>online</a:t>
            </a:r>
            <a:r>
              <a:rPr lang="en-GB"/>
              <a:t> og </a:t>
            </a:r>
            <a:r>
              <a:rPr lang="en-GB">
                <a:solidFill>
                  <a:schemeClr val="accent1"/>
                </a:solidFill>
              </a:rPr>
              <a:t>offline</a:t>
            </a:r>
          </a:p>
          <a:p>
            <a:pPr fontAlgn="base"/>
            <a:r>
              <a:rPr lang="en-GB"/>
              <a:t>Er de </a:t>
            </a:r>
            <a:r>
              <a:rPr lang="en-GB" err="1">
                <a:solidFill>
                  <a:schemeClr val="accent1"/>
                </a:solidFill>
              </a:rPr>
              <a:t>indenfor</a:t>
            </a:r>
            <a:r>
              <a:rPr lang="en-GB"/>
              <a:t> </a:t>
            </a:r>
            <a:r>
              <a:rPr lang="en-GB" err="1"/>
              <a:t>eller</a:t>
            </a:r>
            <a:r>
              <a:rPr lang="en-GB"/>
              <a:t> </a:t>
            </a:r>
            <a:r>
              <a:rPr lang="en-GB" err="1">
                <a:solidFill>
                  <a:schemeClr val="accent1"/>
                </a:solidFill>
              </a:rPr>
              <a:t>udenfor</a:t>
            </a:r>
            <a:r>
              <a:rPr lang="en-GB"/>
              <a:t> </a:t>
            </a:r>
            <a:r>
              <a:rPr lang="en-GB" err="1"/>
              <a:t>i</a:t>
            </a:r>
            <a:r>
              <a:rPr lang="en-GB"/>
              <a:t> </a:t>
            </a:r>
            <a:r>
              <a:rPr lang="en-GB" err="1"/>
              <a:t>klassens</a:t>
            </a:r>
            <a:r>
              <a:rPr lang="en-GB"/>
              <a:t> liv? Eller et </a:t>
            </a:r>
            <a:r>
              <a:rPr lang="en-GB" err="1"/>
              <a:t>sted</a:t>
            </a:r>
            <a:r>
              <a:rPr lang="en-GB"/>
              <a:t> </a:t>
            </a:r>
            <a:r>
              <a:rPr lang="en-GB" err="1"/>
              <a:t>midt</a:t>
            </a:r>
            <a:r>
              <a:rPr lang="en-GB"/>
              <a:t> </a:t>
            </a:r>
            <a:r>
              <a:rPr lang="en-GB" err="1"/>
              <a:t>imellem</a:t>
            </a:r>
            <a:r>
              <a:rPr lang="en-GB"/>
              <a:t>?</a:t>
            </a:r>
          </a:p>
          <a:p>
            <a:pPr fontAlgn="base"/>
            <a:r>
              <a:rPr lang="en-GB" err="1"/>
              <a:t>Hvordan</a:t>
            </a:r>
            <a:r>
              <a:rPr lang="en-GB"/>
              <a:t> </a:t>
            </a:r>
            <a:r>
              <a:rPr lang="en-GB" err="1"/>
              <a:t>har</a:t>
            </a:r>
            <a:r>
              <a:rPr lang="en-GB"/>
              <a:t> </a:t>
            </a:r>
            <a:r>
              <a:rPr lang="en-GB" err="1"/>
              <a:t>personen</a:t>
            </a:r>
            <a:r>
              <a:rPr lang="en-GB"/>
              <a:t> det?</a:t>
            </a:r>
          </a:p>
        </p:txBody>
      </p:sp>
      <p:sp>
        <p:nvSpPr>
          <p:cNvPr id="14" name="Tekstfelt 13">
            <a:extLst>
              <a:ext uri="{FF2B5EF4-FFF2-40B4-BE49-F238E27FC236}">
                <a16:creationId xmlns:a16="http://schemas.microsoft.com/office/drawing/2014/main" id="{5D7A64A7-EA95-A7D6-3E51-02CB468BE250}"/>
              </a:ext>
            </a:extLst>
          </p:cNvPr>
          <p:cNvSpPr txBox="1"/>
          <p:nvPr/>
        </p:nvSpPr>
        <p:spPr>
          <a:xfrm rot="21285684">
            <a:off x="9015912" y="2348645"/>
            <a:ext cx="1223158" cy="461665"/>
          </a:xfrm>
          <a:prstGeom prst="rect">
            <a:avLst/>
          </a:prstGeom>
          <a:noFill/>
        </p:spPr>
        <p:txBody>
          <a:bodyPr wrap="square" rtlCol="0">
            <a:spAutoFit/>
          </a:bodyPr>
          <a:lstStyle/>
          <a:p>
            <a:r>
              <a:rPr lang="da-DK" sz="1200">
                <a:latin typeface="Cavolini" panose="03000502040302020204" pitchFamily="66" charset="0"/>
                <a:cs typeface="Cavolini" panose="03000502040302020204" pitchFamily="66" charset="0"/>
              </a:rPr>
              <a:t>Skriv en </a:t>
            </a:r>
            <a:r>
              <a:rPr lang="da-DK" sz="1200" err="1">
                <a:latin typeface="Cavolini" panose="03000502040302020204" pitchFamily="66" charset="0"/>
                <a:cs typeface="Cavolini" panose="03000502040302020204" pitchFamily="66" charset="0"/>
              </a:rPr>
              <a:t>caption</a:t>
            </a:r>
            <a:endParaRPr lang="da-DK" sz="1200">
              <a:latin typeface="Cavolini" panose="03000502040302020204" pitchFamily="66" charset="0"/>
              <a:cs typeface="Cavolini" panose="03000502040302020204" pitchFamily="66" charset="0"/>
            </a:endParaRPr>
          </a:p>
        </p:txBody>
      </p:sp>
      <p:sp>
        <p:nvSpPr>
          <p:cNvPr id="19" name="Pladsholder til billede 18">
            <a:extLst>
              <a:ext uri="{FF2B5EF4-FFF2-40B4-BE49-F238E27FC236}">
                <a16:creationId xmlns:a16="http://schemas.microsoft.com/office/drawing/2014/main" id="{3A72B39D-A878-8C96-C689-3B1C5CBE963E}"/>
              </a:ext>
            </a:extLst>
          </p:cNvPr>
          <p:cNvSpPr>
            <a:spLocks noGrp="1"/>
          </p:cNvSpPr>
          <p:nvPr>
            <p:ph type="pic" sz="quarter" idx="10"/>
          </p:nvPr>
        </p:nvSpPr>
        <p:spPr>
          <a:solidFill>
            <a:schemeClr val="accent1">
              <a:lumMod val="60000"/>
              <a:lumOff val="40000"/>
            </a:schemeClr>
          </a:solidFill>
          <a:effectLst>
            <a:outerShdw blurRad="50800" dist="50800" dir="5400000" algn="ctr" rotWithShape="0">
              <a:schemeClr val="accent1">
                <a:lumMod val="40000"/>
                <a:lumOff val="60000"/>
              </a:schemeClr>
            </a:outerShdw>
          </a:effectLst>
        </p:spPr>
        <p:txBody>
          <a:bodyPr/>
          <a:lstStyle/>
          <a:p>
            <a:endParaRPr lang="da-DK"/>
          </a:p>
        </p:txBody>
      </p:sp>
      <p:pic>
        <p:nvPicPr>
          <p:cNvPr id="6148" name="Picture 4">
            <a:extLst>
              <a:ext uri="{FF2B5EF4-FFF2-40B4-BE49-F238E27FC236}">
                <a16:creationId xmlns:a16="http://schemas.microsoft.com/office/drawing/2014/main" id="{AF0FCCDE-C740-8097-25E7-14F24D43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070" y="-559516"/>
            <a:ext cx="6056682" cy="7655022"/>
          </a:xfrm>
          <a:prstGeom prst="rect">
            <a:avLst/>
          </a:prstGeom>
          <a:noFill/>
          <a:effectLst>
            <a:outerShdw blurRad="348638"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F85DECA0-6B46-4A15-1A16-14595EEFB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941">
            <a:off x="6148438" y="-639228"/>
            <a:ext cx="6056681" cy="7655021"/>
          </a:xfrm>
          <a:prstGeom prst="rect">
            <a:avLst/>
          </a:prstGeom>
          <a:noFill/>
          <a:effectLst>
            <a:outerShdw blurRad="348638"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E0432F7D-1C83-A2A3-7E4C-86612BEA9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941">
            <a:off x="6552590" y="-293874"/>
            <a:ext cx="6056681" cy="7655021"/>
          </a:xfrm>
          <a:prstGeom prst="rect">
            <a:avLst/>
          </a:prstGeom>
          <a:noFill/>
          <a:effectLst>
            <a:outerShdw blurRad="348638"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464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E53104-0288-0504-16C9-EFF8940B54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4A5390-08F6-3D79-9B69-80A114BDA432}"/>
              </a:ext>
            </a:extLst>
          </p:cNvPr>
          <p:cNvSpPr>
            <a:spLocks noGrp="1"/>
          </p:cNvSpPr>
          <p:nvPr>
            <p:ph type="title"/>
          </p:nvPr>
        </p:nvSpPr>
        <p:spPr/>
        <p:txBody>
          <a:bodyPr>
            <a:normAutofit fontScale="90000"/>
          </a:bodyPr>
          <a:lstStyle/>
          <a:p>
            <a:r>
              <a:rPr lang="da-DK" sz="4000"/>
              <a:t>I gruppen:</a:t>
            </a:r>
            <a:br>
              <a:rPr lang="da-DK" sz="4000"/>
            </a:br>
            <a:r>
              <a:rPr lang="da-DK"/>
              <a:t>Del viden i gruppen. Placer karaktererne sammen.</a:t>
            </a:r>
          </a:p>
        </p:txBody>
      </p:sp>
    </p:spTree>
    <p:extLst>
      <p:ext uri="{BB962C8B-B14F-4D97-AF65-F5344CB8AC3E}">
        <p14:creationId xmlns:p14="http://schemas.microsoft.com/office/powerpoint/2010/main" val="37559263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9036622E-B532-4405-F077-23F24C04F6BF}"/>
            </a:ext>
          </a:extLst>
        </p:cNvPr>
        <p:cNvGrpSpPr/>
        <p:nvPr/>
      </p:nvGrpSpPr>
      <p:grpSpPr>
        <a:xfrm>
          <a:off x="0" y="0"/>
          <a:ext cx="0" cy="0"/>
          <a:chOff x="0" y="0"/>
          <a:chExt cx="0" cy="0"/>
        </a:xfrm>
      </p:grpSpPr>
      <p:sp>
        <p:nvSpPr>
          <p:cNvPr id="16" name="Tekstfelt 15">
            <a:extLst>
              <a:ext uri="{FF2B5EF4-FFF2-40B4-BE49-F238E27FC236}">
                <a16:creationId xmlns:a16="http://schemas.microsoft.com/office/drawing/2014/main" id="{CEB56BF7-5CAC-6F93-D81B-1B5A0D2DFADA}"/>
              </a:ext>
            </a:extLst>
          </p:cNvPr>
          <p:cNvSpPr txBox="1"/>
          <p:nvPr/>
        </p:nvSpPr>
        <p:spPr>
          <a:xfrm>
            <a:off x="693818" y="5479662"/>
            <a:ext cx="2603967" cy="1323439"/>
          </a:xfrm>
          <a:prstGeom prst="rect">
            <a:avLst/>
          </a:prstGeom>
          <a:noFill/>
        </p:spPr>
        <p:txBody>
          <a:bodyPr wrap="square" rtlCol="0">
            <a:spAutoFit/>
          </a:bodyPr>
          <a:lstStyle/>
          <a:p>
            <a:pPr marL="285750" indent="-285750">
              <a:buFont typeface="Arial" panose="020B0604020202020204" pitchFamily="34" charset="0"/>
              <a:buChar char="•"/>
            </a:pPr>
            <a:r>
              <a:rPr lang="da-DK" sz="1600">
                <a:latin typeface="Myriad Pro Light" panose="020B0403030403020204" pitchFamily="34" charset="0"/>
              </a:rPr>
              <a:t>Er personen mest inde eller ude af fællesskabet (inde-ude aksen)?</a:t>
            </a:r>
          </a:p>
          <a:p>
            <a:pPr marL="285750" indent="-285750">
              <a:buFont typeface="Arial" panose="020B0604020202020204" pitchFamily="34" charset="0"/>
              <a:buChar char="•"/>
            </a:pPr>
            <a:r>
              <a:rPr lang="da-DK" sz="1600">
                <a:latin typeface="Myriad Pro Light" panose="020B0403030403020204" pitchFamily="34" charset="0"/>
              </a:rPr>
              <a:t>Hvordan har personen det (godt-skidt aksen)?</a:t>
            </a:r>
          </a:p>
        </p:txBody>
      </p:sp>
      <p:pic>
        <p:nvPicPr>
          <p:cNvPr id="3" name="Billede 2" descr="Et billede, der indeholder tekst, skærmbillede, software, Operationssystem&#10;&#10;AI-genereret indhold kan være ukorrekt.">
            <a:extLst>
              <a:ext uri="{FF2B5EF4-FFF2-40B4-BE49-F238E27FC236}">
                <a16:creationId xmlns:a16="http://schemas.microsoft.com/office/drawing/2014/main" id="{B159550E-A9D8-FC18-F025-FAE4AB18F061}"/>
              </a:ext>
            </a:extLst>
          </p:cNvPr>
          <p:cNvPicPr>
            <a:picLocks noChangeAspect="1"/>
          </p:cNvPicPr>
          <p:nvPr/>
        </p:nvPicPr>
        <p:blipFill>
          <a:blip r:embed="rId3"/>
          <a:stretch>
            <a:fillRect/>
          </a:stretch>
        </p:blipFill>
        <p:spPr>
          <a:xfrm rot="21449076">
            <a:off x="3538820" y="338888"/>
            <a:ext cx="9245962" cy="6534331"/>
          </a:xfrm>
          <a:prstGeom prst="rect">
            <a:avLst/>
          </a:prstGeom>
          <a:solidFill>
            <a:schemeClr val="bg1"/>
          </a:solidFill>
          <a:ln w="3175">
            <a:solidFill>
              <a:schemeClr val="tx1"/>
            </a:solidFill>
          </a:ln>
          <a:effectLst>
            <a:outerShdw blurRad="303453" dist="38100" dir="2700000" sx="102657" sy="102657" algn="tl" rotWithShape="0">
              <a:prstClr val="black">
                <a:alpha val="22000"/>
              </a:prstClr>
            </a:outerShdw>
          </a:effectLst>
        </p:spPr>
      </p:pic>
      <p:pic>
        <p:nvPicPr>
          <p:cNvPr id="20" name="Billede 19" descr="Et billede, der indeholder cirkel, tegneserie, skærmbillede, smil&#10;&#10;AI-genereret indhold kan være ukorrekt.">
            <a:extLst>
              <a:ext uri="{FF2B5EF4-FFF2-40B4-BE49-F238E27FC236}">
                <a16:creationId xmlns:a16="http://schemas.microsoft.com/office/drawing/2014/main" id="{0D16AB81-D53F-876A-77BA-0AE60875CD74}"/>
              </a:ext>
            </a:extLst>
          </p:cNvPr>
          <p:cNvPicPr>
            <a:picLocks noChangeAspect="1"/>
          </p:cNvPicPr>
          <p:nvPr/>
        </p:nvPicPr>
        <p:blipFill>
          <a:blip r:embed="rId4"/>
          <a:srcRect r="74784" b="66073"/>
          <a:stretch>
            <a:fillRect/>
          </a:stretch>
        </p:blipFill>
        <p:spPr>
          <a:xfrm rot="21034611">
            <a:off x="250575" y="2853477"/>
            <a:ext cx="1381319" cy="1313439"/>
          </a:xfrm>
          <a:prstGeom prst="rect">
            <a:avLst/>
          </a:prstGeom>
          <a:effectLst>
            <a:outerShdw blurRad="182922" dist="38100" dir="2700000" sx="101000" sy="101000" algn="tl" rotWithShape="0">
              <a:prstClr val="black">
                <a:alpha val="40000"/>
              </a:prstClr>
            </a:outerShdw>
          </a:effectLst>
        </p:spPr>
      </p:pic>
      <p:pic>
        <p:nvPicPr>
          <p:cNvPr id="24" name="Billede 23" descr="Et billede, der indeholder cirkel, tegneserie, skærmbillede, smil&#10;&#10;AI-genereret indhold kan være ukorrekt.">
            <a:extLst>
              <a:ext uri="{FF2B5EF4-FFF2-40B4-BE49-F238E27FC236}">
                <a16:creationId xmlns:a16="http://schemas.microsoft.com/office/drawing/2014/main" id="{80146571-35C7-60C0-4D83-9F6FC34BA2BA}"/>
              </a:ext>
            </a:extLst>
          </p:cNvPr>
          <p:cNvPicPr>
            <a:picLocks noChangeAspect="1"/>
          </p:cNvPicPr>
          <p:nvPr/>
        </p:nvPicPr>
        <p:blipFill>
          <a:blip r:embed="rId4"/>
          <a:srcRect l="49457" t="809" r="25327" b="65264"/>
          <a:stretch>
            <a:fillRect/>
          </a:stretch>
        </p:blipFill>
        <p:spPr>
          <a:xfrm rot="3560464">
            <a:off x="1772735" y="2164919"/>
            <a:ext cx="1381319" cy="1313439"/>
          </a:xfrm>
          <a:prstGeom prst="rect">
            <a:avLst/>
          </a:prstGeom>
          <a:effectLst>
            <a:outerShdw blurRad="182922" dist="38100" dir="2700000" sx="101000" sy="101000" algn="tl" rotWithShape="0">
              <a:prstClr val="black">
                <a:alpha val="40000"/>
              </a:prstClr>
            </a:outerShdw>
          </a:effectLst>
        </p:spPr>
      </p:pic>
      <p:pic>
        <p:nvPicPr>
          <p:cNvPr id="25" name="Billede 24" descr="Et billede, der indeholder cirkel, tegneserie, skærmbillede, smil&#10;&#10;AI-genereret indhold kan være ukorrekt.">
            <a:extLst>
              <a:ext uri="{FF2B5EF4-FFF2-40B4-BE49-F238E27FC236}">
                <a16:creationId xmlns:a16="http://schemas.microsoft.com/office/drawing/2014/main" id="{7FF1383B-6AC0-B367-9E87-E9C053359AA1}"/>
              </a:ext>
            </a:extLst>
          </p:cNvPr>
          <p:cNvPicPr>
            <a:picLocks noChangeAspect="1"/>
          </p:cNvPicPr>
          <p:nvPr/>
        </p:nvPicPr>
        <p:blipFill>
          <a:blip r:embed="rId4"/>
          <a:srcRect l="24635" t="32696" r="50149" b="33377"/>
          <a:stretch>
            <a:fillRect/>
          </a:stretch>
        </p:blipFill>
        <p:spPr>
          <a:xfrm rot="2144234">
            <a:off x="45639" y="2172378"/>
            <a:ext cx="1381319" cy="1313439"/>
          </a:xfrm>
          <a:prstGeom prst="rect">
            <a:avLst/>
          </a:prstGeom>
          <a:effectLst>
            <a:outerShdw blurRad="182922" dist="38100" dir="2700000" sx="101000" sy="101000" algn="tl" rotWithShape="0">
              <a:prstClr val="black">
                <a:alpha val="40000"/>
              </a:prstClr>
            </a:outerShdw>
          </a:effectLst>
        </p:spPr>
      </p:pic>
      <p:grpSp>
        <p:nvGrpSpPr>
          <p:cNvPr id="2" name="Gruppe 1">
            <a:extLst>
              <a:ext uri="{FF2B5EF4-FFF2-40B4-BE49-F238E27FC236}">
                <a16:creationId xmlns:a16="http://schemas.microsoft.com/office/drawing/2014/main" id="{14D0E577-EF6D-366A-7A50-E1E728598B87}"/>
              </a:ext>
            </a:extLst>
          </p:cNvPr>
          <p:cNvGrpSpPr/>
          <p:nvPr/>
        </p:nvGrpSpPr>
        <p:grpSpPr>
          <a:xfrm>
            <a:off x="6617896" y="4991351"/>
            <a:ext cx="1381319" cy="1313439"/>
            <a:chOff x="6617896" y="4991351"/>
            <a:chExt cx="1381319" cy="1313439"/>
          </a:xfrm>
        </p:grpSpPr>
        <p:pic>
          <p:nvPicPr>
            <p:cNvPr id="26" name="Billede 25" descr="Et billede, der indeholder cirkel, tegneserie, skærmbillede, smil&#10;&#10;AI-genereret indhold kan være ukorrekt.">
              <a:extLst>
                <a:ext uri="{FF2B5EF4-FFF2-40B4-BE49-F238E27FC236}">
                  <a16:creationId xmlns:a16="http://schemas.microsoft.com/office/drawing/2014/main" id="{A5574C22-0F06-06DC-29C1-C5A4110DD65F}"/>
                </a:ext>
              </a:extLst>
            </p:cNvPr>
            <p:cNvPicPr>
              <a:picLocks noChangeAspect="1"/>
            </p:cNvPicPr>
            <p:nvPr/>
          </p:nvPicPr>
          <p:blipFill>
            <a:blip r:embed="rId4"/>
            <a:srcRect r="74784" b="66073"/>
            <a:stretch>
              <a:fillRect/>
            </a:stretch>
          </p:blipFill>
          <p:spPr>
            <a:xfrm rot="21034611">
              <a:off x="6617896" y="4991351"/>
              <a:ext cx="1381319" cy="1313439"/>
            </a:xfrm>
            <a:prstGeom prst="rect">
              <a:avLst/>
            </a:prstGeom>
            <a:effectLst>
              <a:glow rad="330957">
                <a:schemeClr val="bg1">
                  <a:alpha val="37170"/>
                </a:schemeClr>
              </a:glow>
            </a:effectLst>
          </p:spPr>
        </p:pic>
        <p:sp>
          <p:nvSpPr>
            <p:cNvPr id="27" name="Ellipse 26">
              <a:extLst>
                <a:ext uri="{FF2B5EF4-FFF2-40B4-BE49-F238E27FC236}">
                  <a16:creationId xmlns:a16="http://schemas.microsoft.com/office/drawing/2014/main" id="{113FC6BA-79C2-E480-FADB-C5D71C2F6F66}"/>
                </a:ext>
              </a:extLst>
            </p:cNvPr>
            <p:cNvSpPr/>
            <p:nvPr/>
          </p:nvSpPr>
          <p:spPr>
            <a:xfrm>
              <a:off x="6867897" y="5167301"/>
              <a:ext cx="973414" cy="97341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a:t>
              </a:r>
            </a:p>
          </p:txBody>
        </p:sp>
      </p:grpSp>
      <p:grpSp>
        <p:nvGrpSpPr>
          <p:cNvPr id="4" name="Gruppe 3">
            <a:extLst>
              <a:ext uri="{FF2B5EF4-FFF2-40B4-BE49-F238E27FC236}">
                <a16:creationId xmlns:a16="http://schemas.microsoft.com/office/drawing/2014/main" id="{42301F6A-99D0-B2D6-7599-B01606FF3ED4}"/>
              </a:ext>
            </a:extLst>
          </p:cNvPr>
          <p:cNvGrpSpPr/>
          <p:nvPr/>
        </p:nvGrpSpPr>
        <p:grpSpPr>
          <a:xfrm>
            <a:off x="9633938" y="1672663"/>
            <a:ext cx="1381319" cy="1313439"/>
            <a:chOff x="8335859" y="1557635"/>
            <a:chExt cx="1381319" cy="1313439"/>
          </a:xfrm>
        </p:grpSpPr>
        <p:pic>
          <p:nvPicPr>
            <p:cNvPr id="28" name="Billede 27" descr="Et billede, der indeholder cirkel, tegneserie, skærmbillede, smil&#10;&#10;AI-genereret indhold kan være ukorrekt.">
              <a:extLst>
                <a:ext uri="{FF2B5EF4-FFF2-40B4-BE49-F238E27FC236}">
                  <a16:creationId xmlns:a16="http://schemas.microsoft.com/office/drawing/2014/main" id="{969A860E-6DFE-F881-FC0B-E476AFD6A783}"/>
                </a:ext>
              </a:extLst>
            </p:cNvPr>
            <p:cNvPicPr>
              <a:picLocks noChangeAspect="1"/>
            </p:cNvPicPr>
            <p:nvPr/>
          </p:nvPicPr>
          <p:blipFill>
            <a:blip r:embed="rId4"/>
            <a:srcRect r="74784" b="66073"/>
            <a:stretch>
              <a:fillRect/>
            </a:stretch>
          </p:blipFill>
          <p:spPr>
            <a:xfrm rot="21034611">
              <a:off x="8335859" y="1557635"/>
              <a:ext cx="1381319" cy="1313439"/>
            </a:xfrm>
            <a:prstGeom prst="rect">
              <a:avLst/>
            </a:prstGeom>
            <a:effectLst>
              <a:glow rad="330957">
                <a:schemeClr val="bg1">
                  <a:alpha val="37170"/>
                </a:schemeClr>
              </a:glow>
            </a:effectLst>
          </p:spPr>
        </p:pic>
        <p:sp>
          <p:nvSpPr>
            <p:cNvPr id="29" name="Ellipse 28">
              <a:extLst>
                <a:ext uri="{FF2B5EF4-FFF2-40B4-BE49-F238E27FC236}">
                  <a16:creationId xmlns:a16="http://schemas.microsoft.com/office/drawing/2014/main" id="{9D13EE55-6A51-34B5-D240-99490D66BB02}"/>
                </a:ext>
              </a:extLst>
            </p:cNvPr>
            <p:cNvSpPr/>
            <p:nvPr/>
          </p:nvSpPr>
          <p:spPr>
            <a:xfrm>
              <a:off x="8585860" y="1733585"/>
              <a:ext cx="973414" cy="97341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a:t>
              </a:r>
            </a:p>
          </p:txBody>
        </p:sp>
      </p:grpSp>
      <p:sp>
        <p:nvSpPr>
          <p:cNvPr id="30" name="Kombinationskurve 29">
            <a:extLst>
              <a:ext uri="{FF2B5EF4-FFF2-40B4-BE49-F238E27FC236}">
                <a16:creationId xmlns:a16="http://schemas.microsoft.com/office/drawing/2014/main" id="{44D6C1C4-47A5-117D-1ED4-D575BFA83A95}"/>
              </a:ext>
            </a:extLst>
          </p:cNvPr>
          <p:cNvSpPr/>
          <p:nvPr/>
        </p:nvSpPr>
        <p:spPr>
          <a:xfrm rot="1690144" flipV="1">
            <a:off x="1171043" y="4449642"/>
            <a:ext cx="5932194" cy="403472"/>
          </a:xfrm>
          <a:custGeom>
            <a:avLst/>
            <a:gdLst>
              <a:gd name="connsiteX0" fmla="*/ 0 w 3503221"/>
              <a:gd name="connsiteY0" fmla="*/ 1831759 h 1831759"/>
              <a:gd name="connsiteX1" fmla="*/ 2458192 w 3503221"/>
              <a:gd name="connsiteY1" fmla="*/ 121713 h 1831759"/>
              <a:gd name="connsiteX2" fmla="*/ 3503221 w 3503221"/>
              <a:gd name="connsiteY2" fmla="*/ 145463 h 1831759"/>
              <a:gd name="connsiteX0" fmla="*/ 0 w 3467595"/>
              <a:gd name="connsiteY0" fmla="*/ 1818727 h 1818727"/>
              <a:gd name="connsiteX1" fmla="*/ 2458192 w 3467595"/>
              <a:gd name="connsiteY1" fmla="*/ 108681 h 1818727"/>
              <a:gd name="connsiteX2" fmla="*/ 3467595 w 3467595"/>
              <a:gd name="connsiteY2" fmla="*/ 191807 h 1818727"/>
              <a:gd name="connsiteX0" fmla="*/ 0 w 3467595"/>
              <a:gd name="connsiteY0" fmla="*/ 1847019 h 1847019"/>
              <a:gd name="connsiteX1" fmla="*/ 2458192 w 3467595"/>
              <a:gd name="connsiteY1" fmla="*/ 136973 h 1847019"/>
              <a:gd name="connsiteX2" fmla="*/ 3467595 w 3467595"/>
              <a:gd name="connsiteY2" fmla="*/ 220099 h 1847019"/>
              <a:gd name="connsiteX0" fmla="*/ 0 w 3467595"/>
              <a:gd name="connsiteY0" fmla="*/ 2012138 h 2012138"/>
              <a:gd name="connsiteX1" fmla="*/ 2179122 w 3467595"/>
              <a:gd name="connsiteY1" fmla="*/ 94274 h 2012138"/>
              <a:gd name="connsiteX2" fmla="*/ 3467595 w 3467595"/>
              <a:gd name="connsiteY2" fmla="*/ 385218 h 2012138"/>
              <a:gd name="connsiteX0" fmla="*/ 0 w 3467595"/>
              <a:gd name="connsiteY0" fmla="*/ 2012138 h 2012138"/>
              <a:gd name="connsiteX1" fmla="*/ 2179122 w 3467595"/>
              <a:gd name="connsiteY1" fmla="*/ 94274 h 2012138"/>
              <a:gd name="connsiteX2" fmla="*/ 3467595 w 3467595"/>
              <a:gd name="connsiteY2" fmla="*/ 385218 h 2012138"/>
              <a:gd name="connsiteX0" fmla="*/ 0 w 3467595"/>
              <a:gd name="connsiteY0" fmla="*/ 2012138 h 2012138"/>
              <a:gd name="connsiteX1" fmla="*/ 2179122 w 3467595"/>
              <a:gd name="connsiteY1" fmla="*/ 94274 h 2012138"/>
              <a:gd name="connsiteX2" fmla="*/ 3467595 w 3467595"/>
              <a:gd name="connsiteY2" fmla="*/ 385218 h 2012138"/>
              <a:gd name="connsiteX0" fmla="*/ 0 w 3467595"/>
              <a:gd name="connsiteY0" fmla="*/ 2175289 h 2175289"/>
              <a:gd name="connsiteX1" fmla="*/ 2161309 w 3467595"/>
              <a:gd name="connsiteY1" fmla="*/ 73357 h 2175289"/>
              <a:gd name="connsiteX2" fmla="*/ 3467595 w 3467595"/>
              <a:gd name="connsiteY2" fmla="*/ 548369 h 2175289"/>
              <a:gd name="connsiteX0" fmla="*/ 0 w 3467595"/>
              <a:gd name="connsiteY0" fmla="*/ 2175289 h 2175289"/>
              <a:gd name="connsiteX1" fmla="*/ 2161309 w 3467595"/>
              <a:gd name="connsiteY1" fmla="*/ 73357 h 2175289"/>
              <a:gd name="connsiteX2" fmla="*/ 3467595 w 3467595"/>
              <a:gd name="connsiteY2" fmla="*/ 548369 h 2175289"/>
              <a:gd name="connsiteX0" fmla="*/ 0 w 3467595"/>
              <a:gd name="connsiteY0" fmla="*/ 2175289 h 2175289"/>
              <a:gd name="connsiteX1" fmla="*/ 2161309 w 3467595"/>
              <a:gd name="connsiteY1" fmla="*/ 73357 h 2175289"/>
              <a:gd name="connsiteX2" fmla="*/ 3467595 w 3467595"/>
              <a:gd name="connsiteY2" fmla="*/ 548369 h 2175289"/>
              <a:gd name="connsiteX0" fmla="*/ 0 w 3467595"/>
              <a:gd name="connsiteY0" fmla="*/ 1900174 h 1900174"/>
              <a:gd name="connsiteX1" fmla="*/ 1727860 w 3467595"/>
              <a:gd name="connsiteY1" fmla="*/ 118876 h 1900174"/>
              <a:gd name="connsiteX2" fmla="*/ 3467595 w 3467595"/>
              <a:gd name="connsiteY2" fmla="*/ 273254 h 1900174"/>
              <a:gd name="connsiteX0" fmla="*/ 0 w 3467595"/>
              <a:gd name="connsiteY0" fmla="*/ 2578539 h 2578539"/>
              <a:gd name="connsiteX1" fmla="*/ 2162799 w 3467595"/>
              <a:gd name="connsiteY1" fmla="*/ 48133 h 2578539"/>
              <a:gd name="connsiteX2" fmla="*/ 3467595 w 3467595"/>
              <a:gd name="connsiteY2" fmla="*/ 951619 h 2578539"/>
              <a:gd name="connsiteX0" fmla="*/ 0 w 3467595"/>
              <a:gd name="connsiteY0" fmla="*/ 2578539 h 2578539"/>
              <a:gd name="connsiteX1" fmla="*/ 2162799 w 3467595"/>
              <a:gd name="connsiteY1" fmla="*/ 48133 h 2578539"/>
              <a:gd name="connsiteX2" fmla="*/ 3467595 w 3467595"/>
              <a:gd name="connsiteY2" fmla="*/ 951619 h 2578539"/>
              <a:gd name="connsiteX0" fmla="*/ 0 w 3467595"/>
              <a:gd name="connsiteY0" fmla="*/ 3787692 h 3787692"/>
              <a:gd name="connsiteX1" fmla="*/ 1994860 w 3467595"/>
              <a:gd name="connsiteY1" fmla="*/ 24086 h 3787692"/>
              <a:gd name="connsiteX2" fmla="*/ 3467595 w 3467595"/>
              <a:gd name="connsiteY2" fmla="*/ 2160772 h 3787692"/>
              <a:gd name="connsiteX0" fmla="*/ 0 w 3467595"/>
              <a:gd name="connsiteY0" fmla="*/ 3787692 h 3787692"/>
              <a:gd name="connsiteX1" fmla="*/ 1994860 w 3467595"/>
              <a:gd name="connsiteY1" fmla="*/ 24086 h 3787692"/>
              <a:gd name="connsiteX2" fmla="*/ 3467595 w 3467595"/>
              <a:gd name="connsiteY2" fmla="*/ 2160772 h 3787692"/>
              <a:gd name="connsiteX0" fmla="*/ 0 w 3467595"/>
              <a:gd name="connsiteY0" fmla="*/ 3868316 h 3868316"/>
              <a:gd name="connsiteX1" fmla="*/ 1994860 w 3467595"/>
              <a:gd name="connsiteY1" fmla="*/ 104710 h 3868316"/>
              <a:gd name="connsiteX2" fmla="*/ 3467595 w 3467595"/>
              <a:gd name="connsiteY2" fmla="*/ 2241396 h 3868316"/>
              <a:gd name="connsiteX0" fmla="*/ 0 w 3467595"/>
              <a:gd name="connsiteY0" fmla="*/ 3868316 h 3868316"/>
              <a:gd name="connsiteX1" fmla="*/ 1994860 w 3467595"/>
              <a:gd name="connsiteY1" fmla="*/ 104710 h 3868316"/>
              <a:gd name="connsiteX2" fmla="*/ 3467595 w 3467595"/>
              <a:gd name="connsiteY2" fmla="*/ 2241396 h 3868316"/>
            </a:gdLst>
            <a:ahLst/>
            <a:cxnLst>
              <a:cxn ang="0">
                <a:pos x="connsiteX0" y="connsiteY0"/>
              </a:cxn>
              <a:cxn ang="0">
                <a:pos x="connsiteX1" y="connsiteY1"/>
              </a:cxn>
              <a:cxn ang="0">
                <a:pos x="connsiteX2" y="connsiteY2"/>
              </a:cxn>
            </a:cxnLst>
            <a:rect l="l" t="t" r="r" b="b"/>
            <a:pathLst>
              <a:path w="3467595" h="3868316">
                <a:moveTo>
                  <a:pt x="0" y="3868316"/>
                </a:moveTo>
                <a:cubicBezTo>
                  <a:pt x="682821" y="2171172"/>
                  <a:pt x="1262308" y="678478"/>
                  <a:pt x="1994860" y="104710"/>
                </a:cubicBezTo>
                <a:cubicBezTo>
                  <a:pt x="2866006" y="-552368"/>
                  <a:pt x="3323112" y="2091965"/>
                  <a:pt x="3467595" y="2241396"/>
                </a:cubicBezTo>
              </a:path>
            </a:pathLst>
          </a:custGeom>
          <a:noFill/>
          <a:ln w="15875">
            <a:solidFill>
              <a:schemeClr val="tx1"/>
            </a:solidFill>
            <a:prstDash val="dash"/>
            <a:headEnd type="none" w="med" len="med"/>
            <a:tailEnd type="triangle" w="lg" len="lg"/>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Afrundet rektangulær billedforklaring 30">
            <a:extLst>
              <a:ext uri="{FF2B5EF4-FFF2-40B4-BE49-F238E27FC236}">
                <a16:creationId xmlns:a16="http://schemas.microsoft.com/office/drawing/2014/main" id="{27F70B58-8073-9736-480B-65937073AB77}"/>
              </a:ext>
            </a:extLst>
          </p:cNvPr>
          <p:cNvSpPr/>
          <p:nvPr/>
        </p:nvSpPr>
        <p:spPr>
          <a:xfrm>
            <a:off x="10037790" y="4344280"/>
            <a:ext cx="2084989" cy="2203696"/>
          </a:xfrm>
          <a:prstGeom prst="wedgeRoundRectCallout">
            <a:avLst>
              <a:gd name="adj1" fmla="val -68910"/>
              <a:gd name="adj2" fmla="val -87241"/>
              <a:gd name="adj3" fmla="val 166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da-DK" sz="1600">
                <a:solidFill>
                  <a:schemeClr val="accent6"/>
                </a:solidFill>
                <a:latin typeface="Myriad Pro Light" panose="020B0403030403020204" pitchFamily="34" charset="0"/>
              </a:rPr>
              <a:t>Har de det </a:t>
            </a:r>
            <a:r>
              <a:rPr lang="da-DK" sz="1600">
                <a:latin typeface="Myriad Pro Light" panose="020B0403030403020204" pitchFamily="34" charset="0"/>
              </a:rPr>
              <a:t>godt, skidt, </a:t>
            </a:r>
            <a:r>
              <a:rPr lang="da-DK" sz="1600">
                <a:solidFill>
                  <a:schemeClr val="accent6"/>
                </a:solidFill>
                <a:latin typeface="Myriad Pro Light" panose="020B0403030403020204" pitchFamily="34" charset="0"/>
              </a:rPr>
              <a:t>eller </a:t>
            </a:r>
            <a:r>
              <a:rPr lang="da-DK" sz="1600">
                <a:latin typeface="Myriad Pro Light" panose="020B0403030403020204" pitchFamily="34" charset="0"/>
              </a:rPr>
              <a:t>midt imellem?</a:t>
            </a:r>
          </a:p>
          <a:p>
            <a:pPr algn="ctr"/>
            <a:endParaRPr lang="da-DK" sz="1600">
              <a:latin typeface="Myriad Pro Light" panose="020B0403030403020204" pitchFamily="34" charset="0"/>
            </a:endParaRPr>
          </a:p>
          <a:p>
            <a:pPr algn="ctr"/>
            <a:r>
              <a:rPr lang="da-DK" sz="1600">
                <a:solidFill>
                  <a:schemeClr val="bg1"/>
                </a:solidFill>
                <a:latin typeface="Myriad Pro Light" panose="020B0403030403020204" pitchFamily="34" charset="0"/>
              </a:rPr>
              <a:t>indenfor i klassen</a:t>
            </a:r>
            <a:r>
              <a:rPr lang="da-DK" sz="1600">
                <a:solidFill>
                  <a:schemeClr val="accent6"/>
                </a:solidFill>
                <a:latin typeface="Myriad Pro Light" panose="020B0403030403020204" pitchFamily="34" charset="0"/>
              </a:rPr>
              <a:t>, eller er de </a:t>
            </a:r>
            <a:r>
              <a:rPr lang="da-DK" sz="1600">
                <a:solidFill>
                  <a:schemeClr val="bg1"/>
                </a:solidFill>
                <a:latin typeface="Myriad Pro Light" panose="020B0403030403020204" pitchFamily="34" charset="0"/>
              </a:rPr>
              <a:t>udenfor</a:t>
            </a:r>
            <a:r>
              <a:rPr lang="da-DK" sz="1600">
                <a:solidFill>
                  <a:schemeClr val="accent6"/>
                </a:solidFill>
                <a:latin typeface="Myriad Pro Light" panose="020B0403030403020204" pitchFamily="34" charset="0"/>
              </a:rPr>
              <a:t>? Er så enkelt?</a:t>
            </a:r>
            <a:endParaRPr lang="da-DK" sz="1600">
              <a:latin typeface="Myriad Pro Light" panose="020B0403030403020204" pitchFamily="34" charset="0"/>
            </a:endParaRPr>
          </a:p>
        </p:txBody>
      </p:sp>
      <p:pic>
        <p:nvPicPr>
          <p:cNvPr id="38" name="Billede 37" descr="Et billede, der indeholder cirkel, tegneserie, skærmbillede, smil&#10;&#10;AI-genereret indhold kan være ukorrekt.">
            <a:extLst>
              <a:ext uri="{FF2B5EF4-FFF2-40B4-BE49-F238E27FC236}">
                <a16:creationId xmlns:a16="http://schemas.microsoft.com/office/drawing/2014/main" id="{1D976A42-B8D9-0E1D-B50C-AC498FFFC455}"/>
              </a:ext>
            </a:extLst>
          </p:cNvPr>
          <p:cNvPicPr>
            <a:picLocks noChangeAspect="1"/>
          </p:cNvPicPr>
          <p:nvPr/>
        </p:nvPicPr>
        <p:blipFill>
          <a:blip r:embed="rId4"/>
          <a:srcRect l="612" t="33918" r="74172" b="32155"/>
          <a:stretch>
            <a:fillRect/>
          </a:stretch>
        </p:blipFill>
        <p:spPr>
          <a:xfrm rot="19539645">
            <a:off x="4366116" y="132108"/>
            <a:ext cx="1381319" cy="1313439"/>
          </a:xfrm>
          <a:prstGeom prst="rect">
            <a:avLst/>
          </a:prstGeom>
          <a:effectLst>
            <a:outerShdw blurRad="182922" dist="38100" dir="2700000" sx="101000" sy="101000" algn="tl" rotWithShape="0">
              <a:prstClr val="black">
                <a:alpha val="40000"/>
              </a:prstClr>
            </a:outerShdw>
          </a:effectLst>
        </p:spPr>
      </p:pic>
      <p:sp>
        <p:nvSpPr>
          <p:cNvPr id="13" name="Tekstfelt 12">
            <a:extLst>
              <a:ext uri="{FF2B5EF4-FFF2-40B4-BE49-F238E27FC236}">
                <a16:creationId xmlns:a16="http://schemas.microsoft.com/office/drawing/2014/main" id="{2C6FC0BC-2909-1176-F636-E2E06335CA47}"/>
              </a:ext>
            </a:extLst>
          </p:cNvPr>
          <p:cNvSpPr txBox="1"/>
          <p:nvPr/>
        </p:nvSpPr>
        <p:spPr>
          <a:xfrm>
            <a:off x="75639" y="4194516"/>
            <a:ext cx="3331826" cy="1200329"/>
          </a:xfrm>
          <a:prstGeom prst="rect">
            <a:avLst/>
          </a:prstGeom>
          <a:noFill/>
        </p:spPr>
        <p:txBody>
          <a:bodyPr wrap="square">
            <a:spAutoFit/>
          </a:bodyPr>
          <a:lstStyle/>
          <a:p>
            <a:r>
              <a:rPr lang="da-DK" sz="2400">
                <a:latin typeface="Myriad Pro" panose="020B0503030403020204" pitchFamily="34" charset="0"/>
              </a:rPr>
              <a:t>Klip og placer </a:t>
            </a:r>
            <a:r>
              <a:rPr lang="da-DK" sz="2400">
                <a:solidFill>
                  <a:schemeClr val="accent1"/>
                </a:solidFill>
                <a:latin typeface="Myriad Pro" panose="020B0503030403020204" pitchFamily="34" charset="0"/>
              </a:rPr>
              <a:t>karakterbrikkerne</a:t>
            </a:r>
            <a:r>
              <a:rPr lang="da-DK" sz="2400">
                <a:latin typeface="Myriad Pro" panose="020B0503030403020204" pitchFamily="34" charset="0"/>
              </a:rPr>
              <a:t> på koordinatsystemet</a:t>
            </a:r>
          </a:p>
        </p:txBody>
      </p:sp>
      <p:sp>
        <p:nvSpPr>
          <p:cNvPr id="5" name="Tekstfelt 12">
            <a:extLst>
              <a:ext uri="{FF2B5EF4-FFF2-40B4-BE49-F238E27FC236}">
                <a16:creationId xmlns:a16="http://schemas.microsoft.com/office/drawing/2014/main" id="{70173846-DDBC-E5A9-FA77-FB8A6A08A502}"/>
              </a:ext>
            </a:extLst>
          </p:cNvPr>
          <p:cNvSpPr txBox="1"/>
          <p:nvPr/>
        </p:nvSpPr>
        <p:spPr>
          <a:xfrm>
            <a:off x="187397" y="13243"/>
            <a:ext cx="3822484" cy="1938992"/>
          </a:xfrm>
          <a:prstGeom prst="rect">
            <a:avLst/>
          </a:prstGeom>
          <a:noFill/>
        </p:spPr>
        <p:txBody>
          <a:bodyPr wrap="square">
            <a:spAutoFit/>
          </a:bodyPr>
          <a:lstStyle/>
          <a:p>
            <a:r>
              <a:rPr lang="da-DK" sz="4000">
                <a:latin typeface="Myriad Pro" panose="020B0503030403020204" pitchFamily="34" charset="0"/>
              </a:rPr>
              <a:t>Hvor skal</a:t>
            </a:r>
          </a:p>
          <a:p>
            <a:r>
              <a:rPr lang="da-DK" sz="4000">
                <a:latin typeface="Myriad Pro" panose="020B0503030403020204" pitchFamily="34" charset="0"/>
              </a:rPr>
              <a:t>personerne</a:t>
            </a:r>
          </a:p>
          <a:p>
            <a:r>
              <a:rPr lang="da-DK" sz="4000">
                <a:latin typeface="Myriad Pro" panose="020B0503030403020204" pitchFamily="34" charset="0"/>
              </a:rPr>
              <a:t>være?</a:t>
            </a:r>
          </a:p>
        </p:txBody>
      </p:sp>
    </p:spTree>
    <p:extLst>
      <p:ext uri="{BB962C8B-B14F-4D97-AF65-F5344CB8AC3E}">
        <p14:creationId xmlns:p14="http://schemas.microsoft.com/office/powerpoint/2010/main" val="3747335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0" nodeType="clickEffect">
                                  <p:stCondLst>
                                    <p:cond delay="0"/>
                                  </p:stCondLst>
                                  <p:childTnLst>
                                    <p:animScale>
                                      <p:cBhvr>
                                        <p:cTn id="32" dur="500" fill="hold"/>
                                        <p:tgtEl>
                                          <p:spTgt spid="13"/>
                                        </p:tgtEl>
                                      </p:cBhvr>
                                      <p:by x="75000" y="75000"/>
                                    </p:animScale>
                                  </p:childTnLst>
                                </p:cTn>
                              </p:par>
                              <p:par>
                                <p:cTn id="33" presetID="10" presetClass="entr" presetSubtype="0"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fade">
                                      <p:cBhvr>
                                        <p:cTn id="38" dur="500"/>
                                        <p:tgtEl>
                                          <p:spTgt spid="1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xit" presetSubtype="4" fill="hold" nodeType="withEffect">
                                  <p:stCondLst>
                                    <p:cond delay="0"/>
                                  </p:stCondLst>
                                  <p:childTnLst>
                                    <p:anim calcmode="lin" valueType="num">
                                      <p:cBhvr additive="base">
                                        <p:cTn id="46" dur="500"/>
                                        <p:tgtEl>
                                          <p:spTgt spid="38"/>
                                        </p:tgtEl>
                                        <p:attrNameLst>
                                          <p:attrName>ppt_x</p:attrName>
                                        </p:attrNameLst>
                                      </p:cBhvr>
                                      <p:tavLst>
                                        <p:tav tm="0">
                                          <p:val>
                                            <p:strVal val="ppt_x"/>
                                          </p:val>
                                        </p:tav>
                                        <p:tav tm="100000">
                                          <p:val>
                                            <p:strVal val="ppt_x"/>
                                          </p:val>
                                        </p:tav>
                                      </p:tavLst>
                                    </p:anim>
                                    <p:anim calcmode="lin" valueType="num">
                                      <p:cBhvr additive="base">
                                        <p:cTn id="47" dur="500"/>
                                        <p:tgtEl>
                                          <p:spTgt spid="38"/>
                                        </p:tgtEl>
                                        <p:attrNameLst>
                                          <p:attrName>ppt_y</p:attrName>
                                        </p:attrNameLst>
                                      </p:cBhvr>
                                      <p:tavLst>
                                        <p:tav tm="0">
                                          <p:val>
                                            <p:strVal val="ppt_y"/>
                                          </p:val>
                                        </p:tav>
                                        <p:tav tm="100000">
                                          <p:val>
                                            <p:strVal val="1+ppt_h/2"/>
                                          </p:val>
                                        </p:tav>
                                      </p:tavLst>
                                    </p:anim>
                                    <p:set>
                                      <p:cBhvr>
                                        <p:cTn id="48" dur="1" fill="hold">
                                          <p:stCondLst>
                                            <p:cond delay="499"/>
                                          </p:stCondLst>
                                        </p:cTn>
                                        <p:tgtEl>
                                          <p:spTgt spid="38"/>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5"/>
                                        </p:tgtEl>
                                        <p:attrNameLst>
                                          <p:attrName>ppt_x</p:attrName>
                                        </p:attrNameLst>
                                      </p:cBhvr>
                                      <p:tavLst>
                                        <p:tav tm="0">
                                          <p:val>
                                            <p:strVal val="ppt_x"/>
                                          </p:val>
                                        </p:tav>
                                        <p:tav tm="100000">
                                          <p:val>
                                            <p:strVal val="ppt_x"/>
                                          </p:val>
                                        </p:tav>
                                      </p:tavLst>
                                    </p:anim>
                                    <p:anim calcmode="lin" valueType="num">
                                      <p:cBhvr additive="base">
                                        <p:cTn id="51" dur="500"/>
                                        <p:tgtEl>
                                          <p:spTgt spid="25"/>
                                        </p:tgtEl>
                                        <p:attrNameLst>
                                          <p:attrName>ppt_y</p:attrName>
                                        </p:attrNameLst>
                                      </p:cBhvr>
                                      <p:tavLst>
                                        <p:tav tm="0">
                                          <p:val>
                                            <p:strVal val="ppt_y"/>
                                          </p:val>
                                        </p:tav>
                                        <p:tav tm="100000">
                                          <p:val>
                                            <p:strVal val="1+ppt_h/2"/>
                                          </p:val>
                                        </p:tav>
                                      </p:tavLst>
                                    </p:anim>
                                    <p:set>
                                      <p:cBhvr>
                                        <p:cTn id="52" dur="1" fill="hold">
                                          <p:stCondLst>
                                            <p:cond delay="499"/>
                                          </p:stCondLst>
                                        </p:cTn>
                                        <p:tgtEl>
                                          <p:spTgt spid="25"/>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0"/>
                                        </p:tgtEl>
                                        <p:attrNameLst>
                                          <p:attrName>ppt_x</p:attrName>
                                        </p:attrNameLst>
                                      </p:cBhvr>
                                      <p:tavLst>
                                        <p:tav tm="0">
                                          <p:val>
                                            <p:strVal val="ppt_x"/>
                                          </p:val>
                                        </p:tav>
                                        <p:tav tm="100000">
                                          <p:val>
                                            <p:strVal val="ppt_x"/>
                                          </p:val>
                                        </p:tav>
                                      </p:tavLst>
                                    </p:anim>
                                    <p:anim calcmode="lin" valueType="num">
                                      <p:cBhvr additive="base">
                                        <p:cTn id="55" dur="500"/>
                                        <p:tgtEl>
                                          <p:spTgt spid="20"/>
                                        </p:tgtEl>
                                        <p:attrNameLst>
                                          <p:attrName>ppt_y</p:attrName>
                                        </p:attrNameLst>
                                      </p:cBhvr>
                                      <p:tavLst>
                                        <p:tav tm="0">
                                          <p:val>
                                            <p:strVal val="ppt_y"/>
                                          </p:val>
                                        </p:tav>
                                        <p:tav tm="100000">
                                          <p:val>
                                            <p:strVal val="1+ppt_h/2"/>
                                          </p:val>
                                        </p:tav>
                                      </p:tavLst>
                                    </p:anim>
                                    <p:set>
                                      <p:cBhvr>
                                        <p:cTn id="56" dur="1" fill="hold">
                                          <p:stCondLst>
                                            <p:cond delay="499"/>
                                          </p:stCondLst>
                                        </p:cTn>
                                        <p:tgtEl>
                                          <p:spTgt spid="2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4"/>
                                        </p:tgtEl>
                                        <p:attrNameLst>
                                          <p:attrName>ppt_x</p:attrName>
                                        </p:attrNameLst>
                                      </p:cBhvr>
                                      <p:tavLst>
                                        <p:tav tm="0">
                                          <p:val>
                                            <p:strVal val="ppt_x"/>
                                          </p:val>
                                        </p:tav>
                                        <p:tav tm="100000">
                                          <p:val>
                                            <p:strVal val="ppt_x"/>
                                          </p:val>
                                        </p:tav>
                                      </p:tavLst>
                                    </p:anim>
                                    <p:anim calcmode="lin" valueType="num">
                                      <p:cBhvr additive="base">
                                        <p:cTn id="59" dur="500"/>
                                        <p:tgtEl>
                                          <p:spTgt spid="24"/>
                                        </p:tgtEl>
                                        <p:attrNameLst>
                                          <p:attrName>ppt_y</p:attrName>
                                        </p:attrNameLst>
                                      </p:cBhvr>
                                      <p:tavLst>
                                        <p:tav tm="0">
                                          <p:val>
                                            <p:strVal val="ppt_y"/>
                                          </p:val>
                                        </p:tav>
                                        <p:tav tm="100000">
                                          <p:val>
                                            <p:strVal val="1+ppt_h/2"/>
                                          </p:val>
                                        </p:tav>
                                      </p:tavLst>
                                    </p:anim>
                                    <p:set>
                                      <p:cBhvr>
                                        <p:cTn id="60" dur="1" fill="hold">
                                          <p:stCondLst>
                                            <p:cond delay="499"/>
                                          </p:stCondLst>
                                        </p:cTn>
                                        <p:tgtEl>
                                          <p:spTgt spid="24"/>
                                        </p:tgtEl>
                                        <p:attrNameLst>
                                          <p:attrName>style.visibility</p:attrName>
                                        </p:attrNameLst>
                                      </p:cBhvr>
                                      <p:to>
                                        <p:strVal val="hidden"/>
                                      </p:to>
                                    </p:set>
                                  </p:childTnLst>
                                </p:cTn>
                              </p:par>
                              <p:par>
                                <p:cTn id="61" presetID="2" presetClass="exit" presetSubtype="4" fill="hold" grpId="2" nodeType="withEffect">
                                  <p:stCondLst>
                                    <p:cond delay="0"/>
                                  </p:stCondLst>
                                  <p:childTnLst>
                                    <p:anim calcmode="lin" valueType="num">
                                      <p:cBhvr additive="base">
                                        <p:cTn id="62" dur="500"/>
                                        <p:tgtEl>
                                          <p:spTgt spid="13"/>
                                        </p:tgtEl>
                                        <p:attrNameLst>
                                          <p:attrName>ppt_x</p:attrName>
                                        </p:attrNameLst>
                                      </p:cBhvr>
                                      <p:tavLst>
                                        <p:tav tm="0">
                                          <p:val>
                                            <p:strVal val="ppt_x"/>
                                          </p:val>
                                        </p:tav>
                                        <p:tav tm="100000">
                                          <p:val>
                                            <p:strVal val="ppt_x"/>
                                          </p:val>
                                        </p:tav>
                                      </p:tavLst>
                                    </p:anim>
                                    <p:anim calcmode="lin" valueType="num">
                                      <p:cBhvr additive="base">
                                        <p:cTn id="63" dur="500"/>
                                        <p:tgtEl>
                                          <p:spTgt spid="13"/>
                                        </p:tgtEl>
                                        <p:attrNameLst>
                                          <p:attrName>ppt_y</p:attrName>
                                        </p:attrNameLst>
                                      </p:cBhvr>
                                      <p:tavLst>
                                        <p:tav tm="0">
                                          <p:val>
                                            <p:strVal val="ppt_y"/>
                                          </p:val>
                                        </p:tav>
                                        <p:tav tm="100000">
                                          <p:val>
                                            <p:strVal val="1+ppt_h/2"/>
                                          </p:val>
                                        </p:tav>
                                      </p:tavLst>
                                    </p:anim>
                                    <p:set>
                                      <p:cBhvr>
                                        <p:cTn id="64" dur="1" fill="hold">
                                          <p:stCondLst>
                                            <p:cond delay="499"/>
                                          </p:stCondLst>
                                        </p:cTn>
                                        <p:tgtEl>
                                          <p:spTgt spid="13"/>
                                        </p:tgtEl>
                                        <p:attrNameLst>
                                          <p:attrName>style.visibility</p:attrName>
                                        </p:attrNameLst>
                                      </p:cBhvr>
                                      <p:to>
                                        <p:strVal val="hidden"/>
                                      </p:to>
                                    </p:set>
                                  </p:childTnLst>
                                </p:cTn>
                              </p:par>
                              <p:par>
                                <p:cTn id="65" presetID="2" presetClass="exit" presetSubtype="4" fill="hold" grpId="0" nodeType="withEffect">
                                  <p:stCondLst>
                                    <p:cond delay="0"/>
                                  </p:stCondLst>
                                  <p:childTnLst>
                                    <p:anim calcmode="lin" valueType="num">
                                      <p:cBhvr additive="base">
                                        <p:cTn id="66" dur="500"/>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7" dur="500"/>
                                        <p:tgtEl>
                                          <p:spTgt spid="16">
                                            <p:txEl>
                                              <p:pRg st="0" end="0"/>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16">
                                            <p:txEl>
                                              <p:pRg st="0" end="0"/>
                                            </p:txEl>
                                          </p:spTgt>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71" dur="500"/>
                                        <p:tgtEl>
                                          <p:spTgt spid="16">
                                            <p:txEl>
                                              <p:pRg st="1" end="1"/>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16">
                                            <p:txEl>
                                              <p:pRg st="1" end="1"/>
                                            </p:txEl>
                                          </p:spTgt>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30"/>
                                        </p:tgtEl>
                                        <p:attrNameLst>
                                          <p:attrName>ppt_x</p:attrName>
                                        </p:attrNameLst>
                                      </p:cBhvr>
                                      <p:tavLst>
                                        <p:tav tm="0">
                                          <p:val>
                                            <p:strVal val="ppt_x"/>
                                          </p:val>
                                        </p:tav>
                                        <p:tav tm="100000">
                                          <p:val>
                                            <p:strVal val="ppt_x"/>
                                          </p:val>
                                        </p:tav>
                                      </p:tavLst>
                                    </p:anim>
                                    <p:anim calcmode="lin" valueType="num">
                                      <p:cBhvr additive="base">
                                        <p:cTn id="75" dur="500"/>
                                        <p:tgtEl>
                                          <p:spTgt spid="30"/>
                                        </p:tgtEl>
                                        <p:attrNameLst>
                                          <p:attrName>ppt_y</p:attrName>
                                        </p:attrNameLst>
                                      </p:cBhvr>
                                      <p:tavLst>
                                        <p:tav tm="0">
                                          <p:val>
                                            <p:strVal val="ppt_y"/>
                                          </p:val>
                                        </p:tav>
                                        <p:tav tm="100000">
                                          <p:val>
                                            <p:strVal val="1+ppt_h/2"/>
                                          </p:val>
                                        </p:tav>
                                      </p:tavLst>
                                    </p:anim>
                                    <p:set>
                                      <p:cBhvr>
                                        <p:cTn id="76" dur="1" fill="hold">
                                          <p:stCondLst>
                                            <p:cond delay="499"/>
                                          </p:stCondLst>
                                        </p:cTn>
                                        <p:tgtEl>
                                          <p:spTgt spid="30"/>
                                        </p:tgtEl>
                                        <p:attrNameLst>
                                          <p:attrName>style.visibility</p:attrName>
                                        </p:attrNameLst>
                                      </p:cBhvr>
                                      <p:to>
                                        <p:strVal val="hidden"/>
                                      </p:to>
                                    </p:set>
                                  </p:childTnLst>
                                </p:cTn>
                              </p:par>
                              <p:par>
                                <p:cTn id="77" presetID="2" presetClass="entr" presetSubtype="8" fill="hold" grpId="1"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0-#ppt_w/2"/>
                                          </p:val>
                                        </p:tav>
                                        <p:tav tm="100000">
                                          <p:val>
                                            <p:strVal val="#ppt_x"/>
                                          </p:val>
                                        </p:tav>
                                      </p:tavLst>
                                    </p:anim>
                                    <p:anim calcmode="lin" valueType="num">
                                      <p:cBhvr additive="base">
                                        <p:cTn id="80" dur="500" fill="hold"/>
                                        <p:tgtEl>
                                          <p:spTgt spid="31"/>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mph" presetSubtype="0" fill="hold" grpId="0" nodeType="clickEffect">
                                  <p:stCondLst>
                                    <p:cond delay="0"/>
                                  </p:stCondLst>
                                  <p:childTnLst>
                                    <p:animScale>
                                      <p:cBhvr>
                                        <p:cTn id="87" dur="500" fill="hold"/>
                                        <p:tgtEl>
                                          <p:spTgt spid="5"/>
                                        </p:tgtEl>
                                      </p:cBhvr>
                                      <p:by x="75000" y="75000"/>
                                    </p:animScale>
                                  </p:childTnLst>
                                </p:cTn>
                              </p:par>
                              <p:par>
                                <p:cTn id="88" presetID="2" presetClass="exit" presetSubtype="4" fill="hold" grpId="2" nodeType="withEffect">
                                  <p:stCondLst>
                                    <p:cond delay="0"/>
                                  </p:stCondLst>
                                  <p:childTnLst>
                                    <p:anim calcmode="lin" valueType="num">
                                      <p:cBhvr additive="base">
                                        <p:cTn id="89" dur="500"/>
                                        <p:tgtEl>
                                          <p:spTgt spid="5"/>
                                        </p:tgtEl>
                                        <p:attrNameLst>
                                          <p:attrName>ppt_x</p:attrName>
                                        </p:attrNameLst>
                                      </p:cBhvr>
                                      <p:tavLst>
                                        <p:tav tm="0">
                                          <p:val>
                                            <p:strVal val="ppt_x"/>
                                          </p:val>
                                        </p:tav>
                                        <p:tav tm="100000">
                                          <p:val>
                                            <p:strVal val="ppt_x"/>
                                          </p:val>
                                        </p:tav>
                                      </p:tavLst>
                                    </p:anim>
                                    <p:anim calcmode="lin" valueType="num">
                                      <p:cBhvr additive="base">
                                        <p:cTn id="90" dur="500"/>
                                        <p:tgtEl>
                                          <p:spTgt spid="5"/>
                                        </p:tgtEl>
                                        <p:attrNameLst>
                                          <p:attrName>ppt_y</p:attrName>
                                        </p:attrNameLst>
                                      </p:cBhvr>
                                      <p:tavLst>
                                        <p:tav tm="0">
                                          <p:val>
                                            <p:strVal val="ppt_y"/>
                                          </p:val>
                                        </p:tav>
                                        <p:tav tm="100000">
                                          <p:val>
                                            <p:strVal val="1+ppt_h/2"/>
                                          </p:val>
                                        </p:tav>
                                      </p:tavLst>
                                    </p:anim>
                                    <p:set>
                                      <p:cBhvr>
                                        <p:cTn id="9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0" grpId="0" animBg="1"/>
      <p:bldP spid="30" grpId="1" animBg="1"/>
      <p:bldP spid="31" grpId="0" animBg="1"/>
      <p:bldP spid="31" grpId="1" animBg="1"/>
      <p:bldP spid="13" grpId="0"/>
      <p:bldP spid="13" grpId="1"/>
      <p:bldP spid="13" grpId="2"/>
      <p:bldP spid="5" grpId="0"/>
      <p:bldP spid="5" grpId="1"/>
      <p:bldP spid="5"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F274-8E32-AEF9-2D2B-653E5A789E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AD7E9E-CE05-3A8E-1A21-5A39441C7004}"/>
              </a:ext>
            </a:extLst>
          </p:cNvPr>
          <p:cNvSpPr>
            <a:spLocks noGrp="1"/>
          </p:cNvSpPr>
          <p:nvPr>
            <p:ph type="title"/>
          </p:nvPr>
        </p:nvSpPr>
        <p:spPr/>
        <p:txBody>
          <a:bodyPr>
            <a:normAutofit fontScale="90000"/>
          </a:bodyPr>
          <a:lstStyle/>
          <a:p>
            <a:r>
              <a:rPr lang="da-DK" sz="4000"/>
              <a:t>I plenum:</a:t>
            </a:r>
            <a:br>
              <a:rPr lang="da-DK"/>
            </a:br>
            <a:r>
              <a:rPr lang="da-DK"/>
              <a:t>Har grupperne opdaget det samme?</a:t>
            </a:r>
          </a:p>
        </p:txBody>
      </p:sp>
    </p:spTree>
    <p:extLst>
      <p:ext uri="{BB962C8B-B14F-4D97-AF65-F5344CB8AC3E}">
        <p14:creationId xmlns:p14="http://schemas.microsoft.com/office/powerpoint/2010/main" val="4186855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44471-69F0-104C-DDB5-7827275AE480}"/>
            </a:ext>
          </a:extLst>
        </p:cNvPr>
        <p:cNvGrpSpPr/>
        <p:nvPr/>
      </p:nvGrpSpPr>
      <p:grpSpPr>
        <a:xfrm>
          <a:off x="0" y="0"/>
          <a:ext cx="0" cy="0"/>
          <a:chOff x="0" y="0"/>
          <a:chExt cx="0" cy="0"/>
        </a:xfrm>
      </p:grpSpPr>
      <p:pic>
        <p:nvPicPr>
          <p:cNvPr id="3" name="Billede 2" descr="Et billede, der indeholder tekst, skærmbillede, software, Operationssystem&#10;&#10;AI-genereret indhold kan være ukorrekt.">
            <a:extLst>
              <a:ext uri="{FF2B5EF4-FFF2-40B4-BE49-F238E27FC236}">
                <a16:creationId xmlns:a16="http://schemas.microsoft.com/office/drawing/2014/main" id="{B68036A3-C8D3-232F-1E92-B6AA48B312E1}"/>
              </a:ext>
            </a:extLst>
          </p:cNvPr>
          <p:cNvPicPr>
            <a:picLocks noChangeAspect="1"/>
          </p:cNvPicPr>
          <p:nvPr/>
        </p:nvPicPr>
        <p:blipFill>
          <a:blip r:embed="rId3"/>
          <a:srcRect l="25576"/>
          <a:stretch>
            <a:fillRect/>
          </a:stretch>
        </p:blipFill>
        <p:spPr>
          <a:xfrm>
            <a:off x="2637181" y="-1"/>
            <a:ext cx="7222435" cy="6858409"/>
          </a:xfrm>
          <a:prstGeom prst="rect">
            <a:avLst/>
          </a:prstGeom>
          <a:solidFill>
            <a:schemeClr val="bg1"/>
          </a:solidFill>
          <a:ln w="3175">
            <a:noFill/>
          </a:ln>
          <a:effectLst/>
        </p:spPr>
      </p:pic>
      <p:sp>
        <p:nvSpPr>
          <p:cNvPr id="2" name="TextBox 1">
            <a:extLst>
              <a:ext uri="{FF2B5EF4-FFF2-40B4-BE49-F238E27FC236}">
                <a16:creationId xmlns:a16="http://schemas.microsoft.com/office/drawing/2014/main" id="{5683441B-1731-E957-A482-37D0DB4E7093}"/>
              </a:ext>
            </a:extLst>
          </p:cNvPr>
          <p:cNvSpPr txBox="1"/>
          <p:nvPr/>
        </p:nvSpPr>
        <p:spPr>
          <a:xfrm>
            <a:off x="174176" y="1146910"/>
            <a:ext cx="2201750" cy="4524315"/>
          </a:xfrm>
          <a:prstGeom prst="rect">
            <a:avLst/>
          </a:prstGeom>
          <a:noFill/>
        </p:spPr>
        <p:txBody>
          <a:bodyPr wrap="square" rtlCol="0">
            <a:spAutoFit/>
          </a:bodyPr>
          <a:lstStyle/>
          <a:p>
            <a:r>
              <a:rPr lang="da-DK"/>
              <a:t>Hvor har </a:t>
            </a:r>
          </a:p>
          <a:p>
            <a:r>
              <a:rPr lang="da-DK"/>
              <a:t>i placeret…</a:t>
            </a:r>
          </a:p>
          <a:p>
            <a:endParaRPr lang="da-DK"/>
          </a:p>
          <a:p>
            <a:endParaRPr lang="da-DK"/>
          </a:p>
          <a:p>
            <a:endParaRPr lang="da-DK"/>
          </a:p>
          <a:p>
            <a:r>
              <a:rPr lang="da-DK"/>
              <a:t>Leyla?</a:t>
            </a:r>
          </a:p>
          <a:p>
            <a:endParaRPr lang="da-DK"/>
          </a:p>
          <a:p>
            <a:r>
              <a:rPr lang="da-DK"/>
              <a:t>Casper?</a:t>
            </a:r>
          </a:p>
          <a:p>
            <a:endParaRPr lang="da-DK"/>
          </a:p>
          <a:p>
            <a:r>
              <a:rPr lang="da-DK"/>
              <a:t>Adam?</a:t>
            </a:r>
          </a:p>
          <a:p>
            <a:endParaRPr lang="da-DK"/>
          </a:p>
          <a:p>
            <a:r>
              <a:rPr lang="da-DK"/>
              <a:t>Sara?</a:t>
            </a:r>
          </a:p>
          <a:p>
            <a:endParaRPr lang="da-DK"/>
          </a:p>
          <a:p>
            <a:r>
              <a:rPr lang="da-DK"/>
              <a:t>Alma?</a:t>
            </a:r>
          </a:p>
          <a:p>
            <a:endParaRPr lang="da-DK"/>
          </a:p>
          <a:p>
            <a:r>
              <a:rPr lang="da-DK"/>
              <a:t>William?</a:t>
            </a:r>
          </a:p>
        </p:txBody>
      </p:sp>
    </p:spTree>
    <p:extLst>
      <p:ext uri="{BB962C8B-B14F-4D97-AF65-F5344CB8AC3E}">
        <p14:creationId xmlns:p14="http://schemas.microsoft.com/office/powerpoint/2010/main" val="32850874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S: Neutralt tema">
  <a:themeElements>
    <a:clrScheme name="OS(NOBE-projektet)">
      <a:dk1>
        <a:srgbClr val="2F284E"/>
      </a:dk1>
      <a:lt1>
        <a:srgbClr val="FFFFFF"/>
      </a:lt1>
      <a:dk2>
        <a:srgbClr val="2F284E"/>
      </a:dk2>
      <a:lt2>
        <a:srgbClr val="E8E8E8"/>
      </a:lt2>
      <a:accent1>
        <a:srgbClr val="70B966"/>
      </a:accent1>
      <a:accent2>
        <a:srgbClr val="FCBD13"/>
      </a:accent2>
      <a:accent3>
        <a:srgbClr val="EA581B"/>
      </a:accent3>
      <a:accent4>
        <a:srgbClr val="E72070"/>
      </a:accent4>
      <a:accent5>
        <a:srgbClr val="4089C9"/>
      </a:accent5>
      <a:accent6>
        <a:srgbClr val="2F284E"/>
      </a:accent6>
      <a:hlink>
        <a:srgbClr val="EA581B"/>
      </a:hlink>
      <a:folHlink>
        <a:srgbClr val="4F3C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S: Kort over OS">
  <a:themeElements>
    <a:clrScheme name="OS(NOBE-projektet)">
      <a:dk1>
        <a:srgbClr val="2F284E"/>
      </a:dk1>
      <a:lt1>
        <a:srgbClr val="FFFFFF"/>
      </a:lt1>
      <a:dk2>
        <a:srgbClr val="2F284E"/>
      </a:dk2>
      <a:lt2>
        <a:srgbClr val="E8E8E8"/>
      </a:lt2>
      <a:accent1>
        <a:srgbClr val="70B966"/>
      </a:accent1>
      <a:accent2>
        <a:srgbClr val="FCBD13"/>
      </a:accent2>
      <a:accent3>
        <a:srgbClr val="EA581B"/>
      </a:accent3>
      <a:accent4>
        <a:srgbClr val="E72070"/>
      </a:accent4>
      <a:accent5>
        <a:srgbClr val="4089C9"/>
      </a:accent5>
      <a:accent6>
        <a:srgbClr val="2F284E"/>
      </a:accent6>
      <a:hlink>
        <a:srgbClr val="EA581B"/>
      </a:hlink>
      <a:folHlink>
        <a:srgbClr val="4F3C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S: Kunstige normer">
  <a:themeElements>
    <a:clrScheme name="OS(NOBE-projektet)">
      <a:dk1>
        <a:srgbClr val="2F284E"/>
      </a:dk1>
      <a:lt1>
        <a:srgbClr val="FFFFFF"/>
      </a:lt1>
      <a:dk2>
        <a:srgbClr val="2F284E"/>
      </a:dk2>
      <a:lt2>
        <a:srgbClr val="E8E8E8"/>
      </a:lt2>
      <a:accent1>
        <a:srgbClr val="70B966"/>
      </a:accent1>
      <a:accent2>
        <a:srgbClr val="FCBD13"/>
      </a:accent2>
      <a:accent3>
        <a:srgbClr val="EA581B"/>
      </a:accent3>
      <a:accent4>
        <a:srgbClr val="E72070"/>
      </a:accent4>
      <a:accent5>
        <a:srgbClr val="4089C9"/>
      </a:accent5>
      <a:accent6>
        <a:srgbClr val="2F284E"/>
      </a:accent6>
      <a:hlink>
        <a:srgbClr val="EA581B"/>
      </a:hlink>
      <a:folHlink>
        <a:srgbClr val="4F3C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S: Er det OS, der styrer?">
  <a:themeElements>
    <a:clrScheme name="OS(NOBE-projektet)">
      <a:dk1>
        <a:srgbClr val="2F284E"/>
      </a:dk1>
      <a:lt1>
        <a:srgbClr val="FFFFFF"/>
      </a:lt1>
      <a:dk2>
        <a:srgbClr val="2F284E"/>
      </a:dk2>
      <a:lt2>
        <a:srgbClr val="E8E8E8"/>
      </a:lt2>
      <a:accent1>
        <a:srgbClr val="70B966"/>
      </a:accent1>
      <a:accent2>
        <a:srgbClr val="FCBD13"/>
      </a:accent2>
      <a:accent3>
        <a:srgbClr val="EA581B"/>
      </a:accent3>
      <a:accent4>
        <a:srgbClr val="E72070"/>
      </a:accent4>
      <a:accent5>
        <a:srgbClr val="4089C9"/>
      </a:accent5>
      <a:accent6>
        <a:srgbClr val="2F284E"/>
      </a:accent6>
      <a:hlink>
        <a:srgbClr val="EA581B"/>
      </a:hlink>
      <a:folHlink>
        <a:srgbClr val="4F3C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S: Er det OS, der styrer?">
  <a:themeElements>
    <a:clrScheme name="OS(NOBE-projektet)">
      <a:dk1>
        <a:srgbClr val="2F284E"/>
      </a:dk1>
      <a:lt1>
        <a:srgbClr val="FFFFFF"/>
      </a:lt1>
      <a:dk2>
        <a:srgbClr val="2F284E"/>
      </a:dk2>
      <a:lt2>
        <a:srgbClr val="E8E8E8"/>
      </a:lt2>
      <a:accent1>
        <a:srgbClr val="70B966"/>
      </a:accent1>
      <a:accent2>
        <a:srgbClr val="FCBD13"/>
      </a:accent2>
      <a:accent3>
        <a:srgbClr val="EA581B"/>
      </a:accent3>
      <a:accent4>
        <a:srgbClr val="E72070"/>
      </a:accent4>
      <a:accent5>
        <a:srgbClr val="4089C9"/>
      </a:accent5>
      <a:accent6>
        <a:srgbClr val="2F284E"/>
      </a:accent6>
      <a:hlink>
        <a:srgbClr val="EA581B"/>
      </a:hlink>
      <a:folHlink>
        <a:srgbClr val="4F3C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EBE3E1F87681459462A360FC215735" ma:contentTypeVersion="14" ma:contentTypeDescription="Opret et nyt dokument." ma:contentTypeScope="" ma:versionID="d5e7994f06deadde59705970fb4b1f59">
  <xsd:schema xmlns:xsd="http://www.w3.org/2001/XMLSchema" xmlns:xs="http://www.w3.org/2001/XMLSchema" xmlns:p="http://schemas.microsoft.com/office/2006/metadata/properties" xmlns:ns2="fda86ba9-9b97-4451-ae17-6e85a5aa2026" xmlns:ns3="45ee177d-ccfa-4ce9-83b9-fb442bea2581" targetNamespace="http://schemas.microsoft.com/office/2006/metadata/properties" ma:root="true" ma:fieldsID="ea8e09f9024041e963b666b6d7387abb" ns2:_="" ns3:_="">
    <xsd:import namespace="fda86ba9-9b97-4451-ae17-6e85a5aa2026"/>
    <xsd:import namespace="45ee177d-ccfa-4ce9-83b9-fb442bea258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86ba9-9b97-4451-ae17-6e85a5aa2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ee177d-ccfa-4ce9-83b9-fb442bea25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f1bffc-27aa-4d21-89a3-7e9c0462a504}" ma:internalName="TaxCatchAll" ma:showField="CatchAllData" ma:web="45ee177d-ccfa-4ce9-83b9-fb442bea258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ee177d-ccfa-4ce9-83b9-fb442bea2581" xsi:nil="true"/>
    <lcf76f155ced4ddcb4097134ff3c332f xmlns="fda86ba9-9b97-4451-ae17-6e85a5aa20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301A3A-1FAA-4934-BEDB-6BA1022E59D2}">
  <ds:schemaRefs>
    <ds:schemaRef ds:uri="http://schemas.microsoft.com/sharepoint/v3/contenttype/forms"/>
  </ds:schemaRefs>
</ds:datastoreItem>
</file>

<file path=customXml/itemProps2.xml><?xml version="1.0" encoding="utf-8"?>
<ds:datastoreItem xmlns:ds="http://schemas.openxmlformats.org/officeDocument/2006/customXml" ds:itemID="{4474FEC3-9F5F-4950-9AB7-93448DC0761D}">
  <ds:schemaRefs>
    <ds:schemaRef ds:uri="45ee177d-ccfa-4ce9-83b9-fb442bea2581"/>
    <ds:schemaRef ds:uri="fda86ba9-9b97-4451-ae17-6e85a5aa20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38F334-3901-4014-9EE6-4E8A9930F369}">
  <ds:schemaRefs>
    <ds:schemaRef ds:uri="45ee177d-ccfa-4ce9-83b9-fb442bea2581"/>
    <ds:schemaRef ds:uri="fda86ba9-9b97-4451-ae17-6e85a5aa20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1fd1d36-fecb-47ca-b7d7-d0df0370a198}" enabled="0" method="" siteId="{61fd1d36-fecb-47ca-b7d7-d0df0370a198}"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8</Notes>
  <HiddenSlides>0</HiddenSlide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OS: Neutralt tema</vt:lpstr>
      <vt:lpstr>OS: Kort over OS</vt:lpstr>
      <vt:lpstr>OS: Kunstige normer</vt:lpstr>
      <vt:lpstr>OS: Er det OS, der styrer?</vt:lpstr>
      <vt:lpstr>1_OS: Er det OS, der styrer?</vt:lpstr>
      <vt:lpstr>Usynlige kriser og usynlig støtte</vt:lpstr>
      <vt:lpstr>Sammen på afstand?</vt:lpstr>
      <vt:lpstr>Kan man klare det selv?</vt:lpstr>
      <vt:lpstr>Hver for sig i gruppen: Lær klassen at kende</vt:lpstr>
      <vt:lpstr>PowerPoint Presentation</vt:lpstr>
      <vt:lpstr>I gruppen: Del viden i gruppen. Placer karaktererne sammen.</vt:lpstr>
      <vt:lpstr>PowerPoint Presentation</vt:lpstr>
      <vt:lpstr>I plenum: Har grupperne opdaget det samme?</vt:lpstr>
      <vt:lpstr>PowerPoint Presentation</vt:lpstr>
      <vt:lpstr>Fælles refleksion: Hvis den usynlige krise rammer</vt:lpstr>
      <vt:lpstr>Hvis den usynlige krise rammer …</vt:lpstr>
      <vt:lpstr>Hvis den usynlige krise rammer …</vt:lpstr>
      <vt:lpstr>Hver for sig: Skriv på gule sedler</vt:lpstr>
      <vt:lpstr>PowerPoint Presentation</vt:lpstr>
      <vt:lpstr>Elevens bog til næste gang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Richard M R Johannessen</dc:creator>
  <cp:revision>1</cp:revision>
  <dcterms:created xsi:type="dcterms:W3CDTF">2025-07-10T12:14:03Z</dcterms:created>
  <dcterms:modified xsi:type="dcterms:W3CDTF">2026-01-08T12:23:39Z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0x010100DCEBE3E1F87681459462A360FC215735</vt:lpwstr>
  </property>
  <property fmtid="{D5CDD505-2E9C-101B-9397-08002B2CF9AE}" pid="3" name="MediaServiceImageTags">
    <vt:lpwstr/>
  </property>
</Properties>
</file>