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6" r:id="rId5"/>
    <p:sldMasterId id="2147483690" r:id="rId6"/>
    <p:sldMasterId id="2147483704" r:id="rId7"/>
    <p:sldMasterId id="2147483718" r:id="rId8"/>
  </p:sldMasterIdLst>
  <p:notesMasterIdLst>
    <p:notesMasterId r:id="rId31"/>
  </p:notesMasterIdLst>
  <p:sldIdLst>
    <p:sldId id="266" r:id="rId9"/>
    <p:sldId id="314" r:id="rId10"/>
    <p:sldId id="315" r:id="rId11"/>
    <p:sldId id="304" r:id="rId12"/>
    <p:sldId id="344" r:id="rId13"/>
    <p:sldId id="312" r:id="rId14"/>
    <p:sldId id="329" r:id="rId15"/>
    <p:sldId id="345" r:id="rId16"/>
    <p:sldId id="333" r:id="rId17"/>
    <p:sldId id="347" r:id="rId18"/>
    <p:sldId id="348" r:id="rId19"/>
    <p:sldId id="343" r:id="rId20"/>
    <p:sldId id="346" r:id="rId21"/>
    <p:sldId id="311" r:id="rId22"/>
    <p:sldId id="310" r:id="rId23"/>
    <p:sldId id="294" r:id="rId24"/>
    <p:sldId id="336" r:id="rId25"/>
    <p:sldId id="341" r:id="rId26"/>
    <p:sldId id="338" r:id="rId27"/>
    <p:sldId id="339" r:id="rId28"/>
    <p:sldId id="340" r:id="rId29"/>
    <p:sldId id="342" r:id="rId3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FFFBD0-3F0D-5442-9256-08EB1BCAC914}" v="442" dt="2026-01-09T16:16:27.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670"/>
    <p:restoredTop sz="81219"/>
  </p:normalViewPr>
  <p:slideViewPr>
    <p:cSldViewPr snapToGrid="0" showGuides="1">
      <p:cViewPr>
        <p:scale>
          <a:sx n="88" d="100"/>
          <a:sy n="88" d="100"/>
        </p:scale>
        <p:origin x="488" y="6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s Lieberoth" userId="eac10c82-a16f-414e-a313-37c127cb8cf3" providerId="ADAL" clId="{30B7CC42-2876-573A-BC75-78443668BB3D}"/>
    <pc:docChg chg="undo redo custSel addSld delSld modSld sldOrd">
      <pc:chgData name="Andreas Lieberoth" userId="eac10c82-a16f-414e-a313-37c127cb8cf3" providerId="ADAL" clId="{30B7CC42-2876-573A-BC75-78443668BB3D}" dt="2026-01-09T16:16:58.569" v="12729" actId="2696"/>
      <pc:docMkLst>
        <pc:docMk/>
      </pc:docMkLst>
      <pc:sldChg chg="addSp delSp modSp mod">
        <pc:chgData name="Andreas Lieberoth" userId="eac10c82-a16f-414e-a313-37c127cb8cf3" providerId="ADAL" clId="{30B7CC42-2876-573A-BC75-78443668BB3D}" dt="2026-01-09T16:05:03.675" v="12620" actId="1076"/>
        <pc:sldMkLst>
          <pc:docMk/>
          <pc:sldMk cId="3380485152" sldId="304"/>
        </pc:sldMkLst>
        <pc:spChg chg="mod">
          <ac:chgData name="Andreas Lieberoth" userId="eac10c82-a16f-414e-a313-37c127cb8cf3" providerId="ADAL" clId="{30B7CC42-2876-573A-BC75-78443668BB3D}" dt="2026-01-09T15:05:27.648" v="12184" actId="14100"/>
          <ac:spMkLst>
            <pc:docMk/>
            <pc:sldMk cId="3380485152" sldId="304"/>
            <ac:spMk id="2" creationId="{6DED4D79-81FC-235F-02E9-467B37C36330}"/>
          </ac:spMkLst>
        </pc:spChg>
        <pc:spChg chg="add">
          <ac:chgData name="Andreas Lieberoth" userId="eac10c82-a16f-414e-a313-37c127cb8cf3" providerId="ADAL" clId="{30B7CC42-2876-573A-BC75-78443668BB3D}" dt="2026-01-09T09:31:47.029" v="5159"/>
          <ac:spMkLst>
            <pc:docMk/>
            <pc:sldMk cId="3380485152" sldId="304"/>
            <ac:spMk id="10" creationId="{3486B6B8-5075-6933-6315-49138EB32334}"/>
          </ac:spMkLst>
        </pc:spChg>
        <pc:spChg chg="mod">
          <ac:chgData name="Andreas Lieberoth" userId="eac10c82-a16f-414e-a313-37c127cb8cf3" providerId="ADAL" clId="{30B7CC42-2876-573A-BC75-78443668BB3D}" dt="2026-01-09T16:05:03.675" v="12620" actId="1076"/>
          <ac:spMkLst>
            <pc:docMk/>
            <pc:sldMk cId="3380485152" sldId="304"/>
            <ac:spMk id="11" creationId="{2F23D74D-E8D9-6C6C-FFB4-13AEA6E5F5CD}"/>
          </ac:spMkLst>
        </pc:spChg>
        <pc:spChg chg="del">
          <ac:chgData name="Andreas Lieberoth" userId="eac10c82-a16f-414e-a313-37c127cb8cf3" providerId="ADAL" clId="{30B7CC42-2876-573A-BC75-78443668BB3D}" dt="2026-01-09T14:32:00.364" v="11708" actId="478"/>
          <ac:spMkLst>
            <pc:docMk/>
            <pc:sldMk cId="3380485152" sldId="304"/>
            <ac:spMk id="15" creationId="{9FD3F2CA-F17B-003A-F0D7-F1CED48E9EAE}"/>
          </ac:spMkLst>
        </pc:spChg>
        <pc:spChg chg="add del mod">
          <ac:chgData name="Andreas Lieberoth" userId="eac10c82-a16f-414e-a313-37c127cb8cf3" providerId="ADAL" clId="{30B7CC42-2876-573A-BC75-78443668BB3D}" dt="2026-01-09T14:33:39.788" v="11770" actId="21"/>
          <ac:spMkLst>
            <pc:docMk/>
            <pc:sldMk cId="3380485152" sldId="304"/>
            <ac:spMk id="18" creationId="{78E2EF0C-C130-8349-DF9E-3E89750D9078}"/>
          </ac:spMkLst>
        </pc:spChg>
        <pc:picChg chg="del mod">
          <ac:chgData name="Andreas Lieberoth" userId="eac10c82-a16f-414e-a313-37c127cb8cf3" providerId="ADAL" clId="{30B7CC42-2876-573A-BC75-78443668BB3D}" dt="2026-01-09T08:01:54.118" v="5145" actId="478"/>
          <ac:picMkLst>
            <pc:docMk/>
            <pc:sldMk cId="3380485152" sldId="304"/>
            <ac:picMk id="3" creationId="{7E762B4E-54F8-03EE-5E2F-A39FB858BACA}"/>
          </ac:picMkLst>
        </pc:picChg>
        <pc:picChg chg="del mod">
          <ac:chgData name="Andreas Lieberoth" userId="eac10c82-a16f-414e-a313-37c127cb8cf3" providerId="ADAL" clId="{30B7CC42-2876-573A-BC75-78443668BB3D}" dt="2026-01-09T14:32:03.737" v="11709" actId="478"/>
          <ac:picMkLst>
            <pc:docMk/>
            <pc:sldMk cId="3380485152" sldId="304"/>
            <ac:picMk id="4" creationId="{99CF8706-8F4B-FDB5-DC6A-DB4B22320F9E}"/>
          </ac:picMkLst>
        </pc:picChg>
        <pc:picChg chg="del">
          <ac:chgData name="Andreas Lieberoth" userId="eac10c82-a16f-414e-a313-37c127cb8cf3" providerId="ADAL" clId="{30B7CC42-2876-573A-BC75-78443668BB3D}" dt="2026-01-09T14:27:21.503" v="11455" actId="478"/>
          <ac:picMkLst>
            <pc:docMk/>
            <pc:sldMk cId="3380485152" sldId="304"/>
            <ac:picMk id="5" creationId="{B2B87276-96D1-5536-8655-236D87EEE919}"/>
          </ac:picMkLst>
        </pc:picChg>
        <pc:picChg chg="del">
          <ac:chgData name="Andreas Lieberoth" userId="eac10c82-a16f-414e-a313-37c127cb8cf3" providerId="ADAL" clId="{30B7CC42-2876-573A-BC75-78443668BB3D}" dt="2026-01-09T07:58:21.128" v="5103" actId="478"/>
          <ac:picMkLst>
            <pc:docMk/>
            <pc:sldMk cId="3380485152" sldId="304"/>
            <ac:picMk id="6" creationId="{06F5850A-454F-DF5D-18CD-1594F0A3F69B}"/>
          </ac:picMkLst>
        </pc:picChg>
        <pc:picChg chg="del">
          <ac:chgData name="Andreas Lieberoth" userId="eac10c82-a16f-414e-a313-37c127cb8cf3" providerId="ADAL" clId="{30B7CC42-2876-573A-BC75-78443668BB3D}" dt="2026-01-09T09:32:29.190" v="5174" actId="478"/>
          <ac:picMkLst>
            <pc:docMk/>
            <pc:sldMk cId="3380485152" sldId="304"/>
            <ac:picMk id="7" creationId="{0B49BE16-FF61-D6F3-4C82-84D7156925A5}"/>
          </ac:picMkLst>
        </pc:picChg>
        <pc:picChg chg="mod">
          <ac:chgData name="Andreas Lieberoth" userId="eac10c82-a16f-414e-a313-37c127cb8cf3" providerId="ADAL" clId="{30B7CC42-2876-573A-BC75-78443668BB3D}" dt="2026-01-09T09:49:08.373" v="5782" actId="1076"/>
          <ac:picMkLst>
            <pc:docMk/>
            <pc:sldMk cId="3380485152" sldId="304"/>
            <ac:picMk id="8" creationId="{EA420735-4CD3-14B1-AE63-B6B0DD2D722E}"/>
          </ac:picMkLst>
        </pc:picChg>
        <pc:picChg chg="mod">
          <ac:chgData name="Andreas Lieberoth" userId="eac10c82-a16f-414e-a313-37c127cb8cf3" providerId="ADAL" clId="{30B7CC42-2876-573A-BC75-78443668BB3D}" dt="2026-01-09T09:50:10.326" v="5816" actId="1038"/>
          <ac:picMkLst>
            <pc:docMk/>
            <pc:sldMk cId="3380485152" sldId="304"/>
            <ac:picMk id="9" creationId="{ECA8C5ED-F00F-5AED-4789-C90694EAF701}"/>
          </ac:picMkLst>
        </pc:picChg>
        <pc:picChg chg="add mod modCrop">
          <ac:chgData name="Andreas Lieberoth" userId="eac10c82-a16f-414e-a313-37c127cb8cf3" providerId="ADAL" clId="{30B7CC42-2876-573A-BC75-78443668BB3D}" dt="2026-01-09T09:34:29.723" v="5213" actId="1076"/>
          <ac:picMkLst>
            <pc:docMk/>
            <pc:sldMk cId="3380485152" sldId="304"/>
            <ac:picMk id="12" creationId="{5485BF0C-66AB-DBAC-BF06-37F4411E44FD}"/>
          </ac:picMkLst>
        </pc:picChg>
        <pc:picChg chg="add mod">
          <ac:chgData name="Andreas Lieberoth" userId="eac10c82-a16f-414e-a313-37c127cb8cf3" providerId="ADAL" clId="{30B7CC42-2876-573A-BC75-78443668BB3D}" dt="2026-01-09T09:47:42.183" v="5767" actId="1076"/>
          <ac:picMkLst>
            <pc:docMk/>
            <pc:sldMk cId="3380485152" sldId="304"/>
            <ac:picMk id="13" creationId="{9787004D-D9A2-DB6D-150F-AA0EDE7F4A55}"/>
          </ac:picMkLst>
        </pc:picChg>
        <pc:picChg chg="add mod">
          <ac:chgData name="Andreas Lieberoth" userId="eac10c82-a16f-414e-a313-37c127cb8cf3" providerId="ADAL" clId="{30B7CC42-2876-573A-BC75-78443668BB3D}" dt="2026-01-09T09:47:44.730" v="5769" actId="1076"/>
          <ac:picMkLst>
            <pc:docMk/>
            <pc:sldMk cId="3380485152" sldId="304"/>
            <ac:picMk id="16" creationId="{18976E3B-F813-12D5-7EB6-B8005938BCDA}"/>
          </ac:picMkLst>
        </pc:picChg>
        <pc:picChg chg="add mod">
          <ac:chgData name="Andreas Lieberoth" userId="eac10c82-a16f-414e-a313-37c127cb8cf3" providerId="ADAL" clId="{30B7CC42-2876-573A-BC75-78443668BB3D}" dt="2026-01-09T09:48:01.720" v="5778" actId="1076"/>
          <ac:picMkLst>
            <pc:docMk/>
            <pc:sldMk cId="3380485152" sldId="304"/>
            <ac:picMk id="1026" creationId="{2C4E51A6-45C0-CF6A-528B-EAE15D07DBF3}"/>
          </ac:picMkLst>
        </pc:picChg>
        <pc:picChg chg="add del mod">
          <ac:chgData name="Andreas Lieberoth" userId="eac10c82-a16f-414e-a313-37c127cb8cf3" providerId="ADAL" clId="{30B7CC42-2876-573A-BC75-78443668BB3D}" dt="2026-01-09T09:32:15.395" v="5166" actId="478"/>
          <ac:picMkLst>
            <pc:docMk/>
            <pc:sldMk cId="3380485152" sldId="304"/>
            <ac:picMk id="1028" creationId="{C965AB54-F230-AC0E-C800-DEEE8DC86135}"/>
          </ac:picMkLst>
        </pc:picChg>
        <pc:picChg chg="add del mod">
          <ac:chgData name="Andreas Lieberoth" userId="eac10c82-a16f-414e-a313-37c127cb8cf3" providerId="ADAL" clId="{30B7CC42-2876-573A-BC75-78443668BB3D}" dt="2026-01-09T09:32:07.790" v="5163" actId="478"/>
          <ac:picMkLst>
            <pc:docMk/>
            <pc:sldMk cId="3380485152" sldId="304"/>
            <ac:picMk id="1030" creationId="{7CF24861-D38F-538B-2582-B936EA3B7A09}"/>
          </ac:picMkLst>
        </pc:picChg>
        <pc:picChg chg="add mod">
          <ac:chgData name="Andreas Lieberoth" userId="eac10c82-a16f-414e-a313-37c127cb8cf3" providerId="ADAL" clId="{30B7CC42-2876-573A-BC75-78443668BB3D}" dt="2026-01-09T09:47:49.431" v="5776" actId="1038"/>
          <ac:picMkLst>
            <pc:docMk/>
            <pc:sldMk cId="3380485152" sldId="304"/>
            <ac:picMk id="1034" creationId="{5E0058EC-7104-DF7B-7531-01F219BA3951}"/>
          </ac:picMkLst>
        </pc:picChg>
      </pc:sldChg>
      <pc:sldChg chg="addSp modSp add del mod">
        <pc:chgData name="Andreas Lieberoth" userId="eac10c82-a16f-414e-a313-37c127cb8cf3" providerId="ADAL" clId="{30B7CC42-2876-573A-BC75-78443668BB3D}" dt="2026-01-09T10:03:53.075" v="6320" actId="2696"/>
        <pc:sldMkLst>
          <pc:docMk/>
          <pc:sldMk cId="3133940042" sldId="308"/>
        </pc:sldMkLst>
        <pc:spChg chg="mod">
          <ac:chgData name="Andreas Lieberoth" userId="eac10c82-a16f-414e-a313-37c127cb8cf3" providerId="ADAL" clId="{30B7CC42-2876-573A-BC75-78443668BB3D}" dt="2026-01-09T10:02:02.418" v="6301" actId="20577"/>
          <ac:spMkLst>
            <pc:docMk/>
            <pc:sldMk cId="3133940042" sldId="308"/>
            <ac:spMk id="2" creationId="{5A4A91CB-0454-D16B-B1D0-0CD2AF8C9859}"/>
          </ac:spMkLst>
        </pc:spChg>
        <pc:spChg chg="add mod">
          <ac:chgData name="Andreas Lieberoth" userId="eac10c82-a16f-414e-a313-37c127cb8cf3" providerId="ADAL" clId="{30B7CC42-2876-573A-BC75-78443668BB3D}" dt="2026-01-09T10:03:03.275" v="6307"/>
          <ac:spMkLst>
            <pc:docMk/>
            <pc:sldMk cId="3133940042" sldId="308"/>
            <ac:spMk id="3" creationId="{51F5DF64-3239-A895-1C28-6FB686E8EBAD}"/>
          </ac:spMkLst>
        </pc:spChg>
      </pc:sldChg>
      <pc:sldChg chg="addSp delSp modSp del mod">
        <pc:chgData name="Andreas Lieberoth" userId="eac10c82-a16f-414e-a313-37c127cb8cf3" providerId="ADAL" clId="{30B7CC42-2876-573A-BC75-78443668BB3D}" dt="2026-01-09T16:16:58.569" v="12729" actId="2696"/>
        <pc:sldMkLst>
          <pc:docMk/>
          <pc:sldMk cId="3802813453" sldId="309"/>
        </pc:sldMkLst>
        <pc:spChg chg="add del">
          <ac:chgData name="Andreas Lieberoth" userId="eac10c82-a16f-414e-a313-37c127cb8cf3" providerId="ADAL" clId="{30B7CC42-2876-573A-BC75-78443668BB3D}" dt="2026-01-09T16:11:53.024" v="12702" actId="22"/>
          <ac:spMkLst>
            <pc:docMk/>
            <pc:sldMk cId="3802813453" sldId="309"/>
            <ac:spMk id="15" creationId="{2D684C68-9FDC-0C41-3C76-836ECA4D5A61}"/>
          </ac:spMkLst>
        </pc:spChg>
        <pc:spChg chg="add mod">
          <ac:chgData name="Andreas Lieberoth" userId="eac10c82-a16f-414e-a313-37c127cb8cf3" providerId="ADAL" clId="{30B7CC42-2876-573A-BC75-78443668BB3D}" dt="2026-01-09T16:12:06.704" v="12707"/>
          <ac:spMkLst>
            <pc:docMk/>
            <pc:sldMk cId="3802813453" sldId="309"/>
            <ac:spMk id="16" creationId="{04D4DB7F-0DC1-2E1C-FEB8-BE3F79E77038}"/>
          </ac:spMkLst>
        </pc:spChg>
        <pc:spChg chg="add mod">
          <ac:chgData name="Andreas Lieberoth" userId="eac10c82-a16f-414e-a313-37c127cb8cf3" providerId="ADAL" clId="{30B7CC42-2876-573A-BC75-78443668BB3D}" dt="2026-01-09T16:12:12.613" v="12708"/>
          <ac:spMkLst>
            <pc:docMk/>
            <pc:sldMk cId="3802813453" sldId="309"/>
            <ac:spMk id="17" creationId="{FF0D8795-303E-DD54-FE75-3B9112F7BD6C}"/>
          </ac:spMkLst>
        </pc:spChg>
        <pc:picChg chg="del">
          <ac:chgData name="Andreas Lieberoth" userId="eac10c82-a16f-414e-a313-37c127cb8cf3" providerId="ADAL" clId="{30B7CC42-2876-573A-BC75-78443668BB3D}" dt="2026-01-09T14:21:54.825" v="11344" actId="478"/>
          <ac:picMkLst>
            <pc:docMk/>
            <pc:sldMk cId="3802813453" sldId="309"/>
            <ac:picMk id="2" creationId="{7469CA1D-5B0A-2E18-D2CB-36BB58F905DA}"/>
          </ac:picMkLst>
        </pc:picChg>
        <pc:picChg chg="del">
          <ac:chgData name="Andreas Lieberoth" userId="eac10c82-a16f-414e-a313-37c127cb8cf3" providerId="ADAL" clId="{30B7CC42-2876-573A-BC75-78443668BB3D}" dt="2026-01-09T14:21:53.782" v="11343" actId="478"/>
          <ac:picMkLst>
            <pc:docMk/>
            <pc:sldMk cId="3802813453" sldId="309"/>
            <ac:picMk id="3" creationId="{BC363B8C-1B5C-B30C-45D3-1C742AA9D360}"/>
          </ac:picMkLst>
        </pc:picChg>
        <pc:picChg chg="mod">
          <ac:chgData name="Andreas Lieberoth" userId="eac10c82-a16f-414e-a313-37c127cb8cf3" providerId="ADAL" clId="{30B7CC42-2876-573A-BC75-78443668BB3D}" dt="2026-01-09T16:12:23.391" v="12718" actId="1038"/>
          <ac:picMkLst>
            <pc:docMk/>
            <pc:sldMk cId="3802813453" sldId="309"/>
            <ac:picMk id="5" creationId="{4CB3F7B3-1491-BF67-0360-7A97F318FC4B}"/>
          </ac:picMkLst>
        </pc:picChg>
        <pc:picChg chg="add mod">
          <ac:chgData name="Andreas Lieberoth" userId="eac10c82-a16f-414e-a313-37c127cb8cf3" providerId="ADAL" clId="{30B7CC42-2876-573A-BC75-78443668BB3D}" dt="2026-01-09T14:23:44.074" v="11370" actId="1076"/>
          <ac:picMkLst>
            <pc:docMk/>
            <pc:sldMk cId="3802813453" sldId="309"/>
            <ac:picMk id="6" creationId="{F8903B97-6EFC-D8B6-93B0-A47AB98C9BC0}"/>
          </ac:picMkLst>
        </pc:picChg>
        <pc:picChg chg="add del mod">
          <ac:chgData name="Andreas Lieberoth" userId="eac10c82-a16f-414e-a313-37c127cb8cf3" providerId="ADAL" clId="{30B7CC42-2876-573A-BC75-78443668BB3D}" dt="2026-01-09T14:21:40.611" v="11339" actId="478"/>
          <ac:picMkLst>
            <pc:docMk/>
            <pc:sldMk cId="3802813453" sldId="309"/>
            <ac:picMk id="10" creationId="{2C826A7B-BFEB-81DF-CC74-07AB4869304D}"/>
          </ac:picMkLst>
        </pc:picChg>
        <pc:picChg chg="add mod">
          <ac:chgData name="Andreas Lieberoth" userId="eac10c82-a16f-414e-a313-37c127cb8cf3" providerId="ADAL" clId="{30B7CC42-2876-573A-BC75-78443668BB3D}" dt="2026-01-09T14:23:34.775" v="11367" actId="1076"/>
          <ac:picMkLst>
            <pc:docMk/>
            <pc:sldMk cId="3802813453" sldId="309"/>
            <ac:picMk id="11" creationId="{B2D01329-66D7-372F-C61B-0F7F5AD81488}"/>
          </ac:picMkLst>
        </pc:picChg>
        <pc:picChg chg="add mod modCrop">
          <ac:chgData name="Andreas Lieberoth" userId="eac10c82-a16f-414e-a313-37c127cb8cf3" providerId="ADAL" clId="{30B7CC42-2876-573A-BC75-78443668BB3D}" dt="2026-01-09T14:23:31.018" v="11366" actId="1076"/>
          <ac:picMkLst>
            <pc:docMk/>
            <pc:sldMk cId="3802813453" sldId="309"/>
            <ac:picMk id="12" creationId="{000859BF-BBDF-503B-25E5-AC5ACC574133}"/>
          </ac:picMkLst>
        </pc:picChg>
        <pc:picChg chg="add del mod modCrop">
          <ac:chgData name="Andreas Lieberoth" userId="eac10c82-a16f-414e-a313-37c127cb8cf3" providerId="ADAL" clId="{30B7CC42-2876-573A-BC75-78443668BB3D}" dt="2026-01-09T14:23:41.887" v="11369" actId="478"/>
          <ac:picMkLst>
            <pc:docMk/>
            <pc:sldMk cId="3802813453" sldId="309"/>
            <ac:picMk id="13" creationId="{AABDC7EE-1D6C-338F-2910-683127AD6E48}"/>
          </ac:picMkLst>
        </pc:picChg>
      </pc:sldChg>
      <pc:sldChg chg="modSp mod">
        <pc:chgData name="Andreas Lieberoth" userId="eac10c82-a16f-414e-a313-37c127cb8cf3" providerId="ADAL" clId="{30B7CC42-2876-573A-BC75-78443668BB3D}" dt="2026-01-09T09:55:21.819" v="6032" actId="20577"/>
        <pc:sldMkLst>
          <pc:docMk/>
          <pc:sldMk cId="1454760676" sldId="310"/>
        </pc:sldMkLst>
        <pc:spChg chg="mod">
          <ac:chgData name="Andreas Lieberoth" userId="eac10c82-a16f-414e-a313-37c127cb8cf3" providerId="ADAL" clId="{30B7CC42-2876-573A-BC75-78443668BB3D}" dt="2026-01-09T09:54:21.341" v="5982" actId="20577"/>
          <ac:spMkLst>
            <pc:docMk/>
            <pc:sldMk cId="1454760676" sldId="310"/>
            <ac:spMk id="5" creationId="{3E66A600-F78B-6BDB-1847-A2BADD148F5D}"/>
          </ac:spMkLst>
        </pc:spChg>
        <pc:spChg chg="mod">
          <ac:chgData name="Andreas Lieberoth" userId="eac10c82-a16f-414e-a313-37c127cb8cf3" providerId="ADAL" clId="{30B7CC42-2876-573A-BC75-78443668BB3D}" dt="2026-01-09T09:55:21.819" v="6032" actId="20577"/>
          <ac:spMkLst>
            <pc:docMk/>
            <pc:sldMk cId="1454760676" sldId="310"/>
            <ac:spMk id="6" creationId="{3ECFC45D-88DA-E8D3-9E26-C49AFEB53F9B}"/>
          </ac:spMkLst>
        </pc:spChg>
      </pc:sldChg>
      <pc:sldChg chg="addSp delSp modSp mod delAnim modAnim">
        <pc:chgData name="Andreas Lieberoth" userId="eac10c82-a16f-414e-a313-37c127cb8cf3" providerId="ADAL" clId="{30B7CC42-2876-573A-BC75-78443668BB3D}" dt="2026-01-09T15:47:41.136" v="12374" actId="20577"/>
        <pc:sldMkLst>
          <pc:docMk/>
          <pc:sldMk cId="338233791" sldId="311"/>
        </pc:sldMkLst>
        <pc:spChg chg="add del mod">
          <ac:chgData name="Andreas Lieberoth" userId="eac10c82-a16f-414e-a313-37c127cb8cf3" providerId="ADAL" clId="{30B7CC42-2876-573A-BC75-78443668BB3D}" dt="2026-01-09T09:56:45.986" v="6100" actId="478"/>
          <ac:spMkLst>
            <pc:docMk/>
            <pc:sldMk cId="338233791" sldId="311"/>
            <ac:spMk id="3" creationId="{6E4D2B6B-C8E0-7034-8C21-53E3E1D4857E}"/>
          </ac:spMkLst>
        </pc:spChg>
        <pc:spChg chg="mod">
          <ac:chgData name="Andreas Lieberoth" userId="eac10c82-a16f-414e-a313-37c127cb8cf3" providerId="ADAL" clId="{30B7CC42-2876-573A-BC75-78443668BB3D}" dt="2026-01-09T15:47:41.136" v="12374" actId="20577"/>
          <ac:spMkLst>
            <pc:docMk/>
            <pc:sldMk cId="338233791" sldId="311"/>
            <ac:spMk id="5" creationId="{2C1FBB87-9807-932B-7535-F6D4E5E483BA}"/>
          </ac:spMkLst>
        </pc:spChg>
        <pc:spChg chg="mod">
          <ac:chgData name="Andreas Lieberoth" userId="eac10c82-a16f-414e-a313-37c127cb8cf3" providerId="ADAL" clId="{30B7CC42-2876-573A-BC75-78443668BB3D}" dt="2026-01-09T09:55:27.942" v="6037" actId="20577"/>
          <ac:spMkLst>
            <pc:docMk/>
            <pc:sldMk cId="338233791" sldId="311"/>
            <ac:spMk id="6" creationId="{F7C3E0F9-7E05-8EF4-F871-41E0EB490723}"/>
          </ac:spMkLst>
        </pc:spChg>
      </pc:sldChg>
      <pc:sldChg chg="del">
        <pc:chgData name="Andreas Lieberoth" userId="eac10c82-a16f-414e-a313-37c127cb8cf3" providerId="ADAL" clId="{30B7CC42-2876-573A-BC75-78443668BB3D}" dt="2026-01-09T16:06:29.632" v="12647" actId="2696"/>
        <pc:sldMkLst>
          <pc:docMk/>
          <pc:sldMk cId="980153212" sldId="312"/>
        </pc:sldMkLst>
      </pc:sldChg>
      <pc:sldChg chg="add del">
        <pc:chgData name="Andreas Lieberoth" userId="eac10c82-a16f-414e-a313-37c127cb8cf3" providerId="ADAL" clId="{30B7CC42-2876-573A-BC75-78443668BB3D}" dt="2026-01-09T16:06:45.816" v="12649" actId="2696"/>
        <pc:sldMkLst>
          <pc:docMk/>
          <pc:sldMk cId="2638734008" sldId="312"/>
        </pc:sldMkLst>
      </pc:sldChg>
      <pc:sldChg chg="add del">
        <pc:chgData name="Andreas Lieberoth" userId="eac10c82-a16f-414e-a313-37c127cb8cf3" providerId="ADAL" clId="{30B7CC42-2876-573A-BC75-78443668BB3D}" dt="2026-01-09T16:07:13.245" v="12664" actId="2696"/>
        <pc:sldMkLst>
          <pc:docMk/>
          <pc:sldMk cId="2991115697" sldId="312"/>
        </pc:sldMkLst>
      </pc:sldChg>
      <pc:sldChg chg="add">
        <pc:chgData name="Andreas Lieberoth" userId="eac10c82-a16f-414e-a313-37c127cb8cf3" providerId="ADAL" clId="{30B7CC42-2876-573A-BC75-78443668BB3D}" dt="2026-01-09T16:07:17.092" v="12665"/>
        <pc:sldMkLst>
          <pc:docMk/>
          <pc:sldMk cId="4238657778" sldId="312"/>
        </pc:sldMkLst>
      </pc:sldChg>
      <pc:sldChg chg="modSp del mod">
        <pc:chgData name="Andreas Lieberoth" userId="eac10c82-a16f-414e-a313-37c127cb8cf3" providerId="ADAL" clId="{30B7CC42-2876-573A-BC75-78443668BB3D}" dt="2026-01-09T14:19:06.708" v="11197" actId="2696"/>
        <pc:sldMkLst>
          <pc:docMk/>
          <pc:sldMk cId="706358340" sldId="313"/>
        </pc:sldMkLst>
        <pc:spChg chg="mod">
          <ac:chgData name="Andreas Lieberoth" userId="eac10c82-a16f-414e-a313-37c127cb8cf3" providerId="ADAL" clId="{30B7CC42-2876-573A-BC75-78443668BB3D}" dt="2026-01-09T14:17:45.973" v="11186" actId="255"/>
          <ac:spMkLst>
            <pc:docMk/>
            <pc:sldMk cId="706358340" sldId="313"/>
            <ac:spMk id="2" creationId="{42CECAD7-CB38-5B70-0C7D-D1CF448770C4}"/>
          </ac:spMkLst>
        </pc:spChg>
      </pc:sldChg>
      <pc:sldChg chg="addSp delSp modSp mod">
        <pc:chgData name="Andreas Lieberoth" userId="eac10c82-a16f-414e-a313-37c127cb8cf3" providerId="ADAL" clId="{30B7CC42-2876-573A-BC75-78443668BB3D}" dt="2026-01-09T09:35:19.755" v="5225" actId="478"/>
        <pc:sldMkLst>
          <pc:docMk/>
          <pc:sldMk cId="2410671354" sldId="314"/>
        </pc:sldMkLst>
        <pc:spChg chg="add mod">
          <ac:chgData name="Andreas Lieberoth" userId="eac10c82-a16f-414e-a313-37c127cb8cf3" providerId="ADAL" clId="{30B7CC42-2876-573A-BC75-78443668BB3D}" dt="2026-01-09T09:35:19.755" v="5225" actId="478"/>
          <ac:spMkLst>
            <pc:docMk/>
            <pc:sldMk cId="2410671354" sldId="314"/>
            <ac:spMk id="3" creationId="{1FB9505B-F92C-DCD2-0783-DAD58303BE85}"/>
          </ac:spMkLst>
        </pc:spChg>
        <pc:spChg chg="del">
          <ac:chgData name="Andreas Lieberoth" userId="eac10c82-a16f-414e-a313-37c127cb8cf3" providerId="ADAL" clId="{30B7CC42-2876-573A-BC75-78443668BB3D}" dt="2026-01-09T09:35:19.755" v="5225" actId="478"/>
          <ac:spMkLst>
            <pc:docMk/>
            <pc:sldMk cId="2410671354" sldId="314"/>
            <ac:spMk id="4" creationId="{1BFAAD86-28DD-80A2-86AB-B4497F30EDE0}"/>
          </ac:spMkLst>
        </pc:spChg>
        <pc:spChg chg="mod">
          <ac:chgData name="Andreas Lieberoth" userId="eac10c82-a16f-414e-a313-37c127cb8cf3" providerId="ADAL" clId="{30B7CC42-2876-573A-BC75-78443668BB3D}" dt="2026-01-09T07:56:46.734" v="5064" actId="20577"/>
          <ac:spMkLst>
            <pc:docMk/>
            <pc:sldMk cId="2410671354" sldId="314"/>
            <ac:spMk id="5" creationId="{C81C29E8-2FAE-AEBC-4407-9603C676D368}"/>
          </ac:spMkLst>
        </pc:spChg>
        <pc:spChg chg="mod">
          <ac:chgData name="Andreas Lieberoth" userId="eac10c82-a16f-414e-a313-37c127cb8cf3" providerId="ADAL" clId="{30B7CC42-2876-573A-BC75-78443668BB3D}" dt="2026-01-09T07:57:51.265" v="5100" actId="20577"/>
          <ac:spMkLst>
            <pc:docMk/>
            <pc:sldMk cId="2410671354" sldId="314"/>
            <ac:spMk id="14" creationId="{AD293C27-9FF3-4007-CBFC-C70545A7C5DC}"/>
          </ac:spMkLst>
        </pc:spChg>
      </pc:sldChg>
      <pc:sldChg chg="modSp mod">
        <pc:chgData name="Andreas Lieberoth" userId="eac10c82-a16f-414e-a313-37c127cb8cf3" providerId="ADAL" clId="{30B7CC42-2876-573A-BC75-78443668BB3D}" dt="2026-01-09T07:58:15.387" v="5102" actId="20577"/>
        <pc:sldMkLst>
          <pc:docMk/>
          <pc:sldMk cId="2088525829" sldId="315"/>
        </pc:sldMkLst>
        <pc:spChg chg="mod">
          <ac:chgData name="Andreas Lieberoth" userId="eac10c82-a16f-414e-a313-37c127cb8cf3" providerId="ADAL" clId="{30B7CC42-2876-573A-BC75-78443668BB3D}" dt="2026-01-09T07:58:15.387" v="5102" actId="20577"/>
          <ac:spMkLst>
            <pc:docMk/>
            <pc:sldMk cId="2088525829" sldId="315"/>
            <ac:spMk id="24" creationId="{2AB5921C-D30B-814E-DB54-736A98A3ABD6}"/>
          </ac:spMkLst>
        </pc:spChg>
      </pc:sldChg>
      <pc:sldChg chg="addSp delSp modSp mod delAnim modAnim">
        <pc:chgData name="Andreas Lieberoth" userId="eac10c82-a16f-414e-a313-37c127cb8cf3" providerId="ADAL" clId="{30B7CC42-2876-573A-BC75-78443668BB3D}" dt="2026-01-09T15:13:56.020" v="12342" actId="113"/>
        <pc:sldMkLst>
          <pc:docMk/>
          <pc:sldMk cId="3645861368" sldId="329"/>
        </pc:sldMkLst>
        <pc:spChg chg="add mod">
          <ac:chgData name="Andreas Lieberoth" userId="eac10c82-a16f-414e-a313-37c127cb8cf3" providerId="ADAL" clId="{30B7CC42-2876-573A-BC75-78443668BB3D}" dt="2026-01-09T11:19:04.905" v="8007" actId="14100"/>
          <ac:spMkLst>
            <pc:docMk/>
            <pc:sldMk cId="3645861368" sldId="329"/>
            <ac:spMk id="4" creationId="{EE934152-782C-E66C-8586-AA06C9794A49}"/>
          </ac:spMkLst>
        </pc:spChg>
        <pc:spChg chg="add del mod">
          <ac:chgData name="Andreas Lieberoth" userId="eac10c82-a16f-414e-a313-37c127cb8cf3" providerId="ADAL" clId="{30B7CC42-2876-573A-BC75-78443668BB3D}" dt="2026-01-09T10:10:21.867" v="6517" actId="478"/>
          <ac:spMkLst>
            <pc:docMk/>
            <pc:sldMk cId="3645861368" sldId="329"/>
            <ac:spMk id="6" creationId="{8F0B56CA-E548-6350-819F-562B5CD00CA2}"/>
          </ac:spMkLst>
        </pc:spChg>
        <pc:spChg chg="mod">
          <ac:chgData name="Andreas Lieberoth" userId="eac10c82-a16f-414e-a313-37c127cb8cf3" providerId="ADAL" clId="{30B7CC42-2876-573A-BC75-78443668BB3D}" dt="2026-01-09T14:37:11.348" v="11919" actId="14100"/>
          <ac:spMkLst>
            <pc:docMk/>
            <pc:sldMk cId="3645861368" sldId="329"/>
            <ac:spMk id="10" creationId="{65601600-8D57-27FB-60FA-471E04476543}"/>
          </ac:spMkLst>
        </pc:spChg>
        <pc:spChg chg="mod">
          <ac:chgData name="Andreas Lieberoth" userId="eac10c82-a16f-414e-a313-37c127cb8cf3" providerId="ADAL" clId="{30B7CC42-2876-573A-BC75-78443668BB3D}" dt="2026-01-09T14:37:32.175" v="11923" actId="14100"/>
          <ac:spMkLst>
            <pc:docMk/>
            <pc:sldMk cId="3645861368" sldId="329"/>
            <ac:spMk id="11" creationId="{3D1C9198-0438-C680-6CCE-09110FF6E6CE}"/>
          </ac:spMkLst>
        </pc:spChg>
        <pc:spChg chg="mod">
          <ac:chgData name="Andreas Lieberoth" userId="eac10c82-a16f-414e-a313-37c127cb8cf3" providerId="ADAL" clId="{30B7CC42-2876-573A-BC75-78443668BB3D}" dt="2026-01-09T14:38:57.354" v="11935" actId="113"/>
          <ac:spMkLst>
            <pc:docMk/>
            <pc:sldMk cId="3645861368" sldId="329"/>
            <ac:spMk id="12" creationId="{FE2405F1-192D-E3A2-D21E-C2F943509199}"/>
          </ac:spMkLst>
        </pc:spChg>
        <pc:spChg chg="del mod">
          <ac:chgData name="Andreas Lieberoth" userId="eac10c82-a16f-414e-a313-37c127cb8cf3" providerId="ADAL" clId="{30B7CC42-2876-573A-BC75-78443668BB3D}" dt="2026-01-09T10:10:18.869" v="6515" actId="478"/>
          <ac:spMkLst>
            <pc:docMk/>
            <pc:sldMk cId="3645861368" sldId="329"/>
            <ac:spMk id="18" creationId="{007835D8-A318-3030-6C04-C277F60C597C}"/>
          </ac:spMkLst>
        </pc:spChg>
        <pc:spChg chg="add mod">
          <ac:chgData name="Andreas Lieberoth" userId="eac10c82-a16f-414e-a313-37c127cb8cf3" providerId="ADAL" clId="{30B7CC42-2876-573A-BC75-78443668BB3D}" dt="2026-01-09T10:23:13.897" v="6739" actId="688"/>
          <ac:spMkLst>
            <pc:docMk/>
            <pc:sldMk cId="3645861368" sldId="329"/>
            <ac:spMk id="20" creationId="{F1A441D4-C3C1-A901-EBE6-C4289B8F1128}"/>
          </ac:spMkLst>
        </pc:spChg>
        <pc:spChg chg="add mod">
          <ac:chgData name="Andreas Lieberoth" userId="eac10c82-a16f-414e-a313-37c127cb8cf3" providerId="ADAL" clId="{30B7CC42-2876-573A-BC75-78443668BB3D}" dt="2026-01-09T10:23:37.094" v="6743" actId="1076"/>
          <ac:spMkLst>
            <pc:docMk/>
            <pc:sldMk cId="3645861368" sldId="329"/>
            <ac:spMk id="21" creationId="{DC2B755F-EB5A-FEFF-B8E0-41C495750805}"/>
          </ac:spMkLst>
        </pc:spChg>
        <pc:spChg chg="add mod">
          <ac:chgData name="Andreas Lieberoth" userId="eac10c82-a16f-414e-a313-37c127cb8cf3" providerId="ADAL" clId="{30B7CC42-2876-573A-BC75-78443668BB3D}" dt="2026-01-09T10:23:52.163" v="6772" actId="14100"/>
          <ac:spMkLst>
            <pc:docMk/>
            <pc:sldMk cId="3645861368" sldId="329"/>
            <ac:spMk id="26" creationId="{7B0EDBB4-70C8-0119-0511-8103898349EA}"/>
          </ac:spMkLst>
        </pc:spChg>
        <pc:spChg chg="del mod">
          <ac:chgData name="Andreas Lieberoth" userId="eac10c82-a16f-414e-a313-37c127cb8cf3" providerId="ADAL" clId="{30B7CC42-2876-573A-BC75-78443668BB3D}" dt="2026-01-09T10:10:20.653" v="6516" actId="478"/>
          <ac:spMkLst>
            <pc:docMk/>
            <pc:sldMk cId="3645861368" sldId="329"/>
            <ac:spMk id="27" creationId="{A348A2B9-804E-36AA-5C0F-D361386A2D2D}"/>
          </ac:spMkLst>
        </pc:spChg>
        <pc:spChg chg="add mod">
          <ac:chgData name="Andreas Lieberoth" userId="eac10c82-a16f-414e-a313-37c127cb8cf3" providerId="ADAL" clId="{30B7CC42-2876-573A-BC75-78443668BB3D}" dt="2026-01-09T10:24:02.172" v="6776" actId="14100"/>
          <ac:spMkLst>
            <pc:docMk/>
            <pc:sldMk cId="3645861368" sldId="329"/>
            <ac:spMk id="28" creationId="{BE4E779C-0658-A2E7-C5B1-16426DF46C75}"/>
          </ac:spMkLst>
        </pc:spChg>
        <pc:spChg chg="add del mod">
          <ac:chgData name="Andreas Lieberoth" userId="eac10c82-a16f-414e-a313-37c127cb8cf3" providerId="ADAL" clId="{30B7CC42-2876-573A-BC75-78443668BB3D}" dt="2026-01-09T10:45:57.487" v="7397" actId="478"/>
          <ac:spMkLst>
            <pc:docMk/>
            <pc:sldMk cId="3645861368" sldId="329"/>
            <ac:spMk id="29" creationId="{A6D14B05-16F8-613C-55CB-29AC1BFCFFFE}"/>
          </ac:spMkLst>
        </pc:spChg>
        <pc:spChg chg="mod">
          <ac:chgData name="Andreas Lieberoth" userId="eac10c82-a16f-414e-a313-37c127cb8cf3" providerId="ADAL" clId="{30B7CC42-2876-573A-BC75-78443668BB3D}" dt="2026-01-09T15:13:56.020" v="12342" actId="113"/>
          <ac:spMkLst>
            <pc:docMk/>
            <pc:sldMk cId="3645861368" sldId="329"/>
            <ac:spMk id="30" creationId="{2259CCD8-6FCE-0CEF-B2AD-72B7AFFEE2A4}"/>
          </ac:spMkLst>
        </pc:spChg>
        <pc:spChg chg="add del mod">
          <ac:chgData name="Andreas Lieberoth" userId="eac10c82-a16f-414e-a313-37c127cb8cf3" providerId="ADAL" clId="{30B7CC42-2876-573A-BC75-78443668BB3D}" dt="2026-01-09T10:45:58.317" v="7398" actId="478"/>
          <ac:spMkLst>
            <pc:docMk/>
            <pc:sldMk cId="3645861368" sldId="329"/>
            <ac:spMk id="31" creationId="{C47A4B2B-7A61-786C-6D36-F7F4225086D0}"/>
          </ac:spMkLst>
        </pc:spChg>
        <pc:spChg chg="add mod">
          <ac:chgData name="Andreas Lieberoth" userId="eac10c82-a16f-414e-a313-37c127cb8cf3" providerId="ADAL" clId="{30B7CC42-2876-573A-BC75-78443668BB3D}" dt="2026-01-09T11:15:31.115" v="7877"/>
          <ac:spMkLst>
            <pc:docMk/>
            <pc:sldMk cId="3645861368" sldId="329"/>
            <ac:spMk id="32" creationId="{EF5DE7E3-483A-628C-FD01-9B5297850037}"/>
          </ac:spMkLst>
        </pc:spChg>
        <pc:spChg chg="add del mod">
          <ac:chgData name="Andreas Lieberoth" userId="eac10c82-a16f-414e-a313-37c127cb8cf3" providerId="ADAL" clId="{30B7CC42-2876-573A-BC75-78443668BB3D}" dt="2026-01-09T11:19:14.949" v="8008" actId="21"/>
          <ac:spMkLst>
            <pc:docMk/>
            <pc:sldMk cId="3645861368" sldId="329"/>
            <ac:spMk id="33" creationId="{70B9DA19-BA24-C19D-73AC-16A516BFB5DD}"/>
          </ac:spMkLst>
        </pc:spChg>
        <pc:spChg chg="add del mod">
          <ac:chgData name="Andreas Lieberoth" userId="eac10c82-a16f-414e-a313-37c127cb8cf3" providerId="ADAL" clId="{30B7CC42-2876-573A-BC75-78443668BB3D}" dt="2026-01-09T11:21:47.707" v="8074" actId="478"/>
          <ac:spMkLst>
            <pc:docMk/>
            <pc:sldMk cId="3645861368" sldId="329"/>
            <ac:spMk id="34" creationId="{D3477411-23C9-AC04-93D8-8EAF72F1CD48}"/>
          </ac:spMkLst>
        </pc:spChg>
        <pc:spChg chg="mod">
          <ac:chgData name="Andreas Lieberoth" userId="eac10c82-a16f-414e-a313-37c127cb8cf3" providerId="ADAL" clId="{30B7CC42-2876-573A-BC75-78443668BB3D}" dt="2026-01-09T10:25:56.280" v="6812" actId="1038"/>
          <ac:spMkLst>
            <pc:docMk/>
            <pc:sldMk cId="3645861368" sldId="329"/>
            <ac:spMk id="38" creationId="{91984343-775A-FFFC-335F-26CAB759A82A}"/>
          </ac:spMkLst>
        </pc:spChg>
        <pc:spChg chg="mod">
          <ac:chgData name="Andreas Lieberoth" userId="eac10c82-a16f-414e-a313-37c127cb8cf3" providerId="ADAL" clId="{30B7CC42-2876-573A-BC75-78443668BB3D}" dt="2026-01-09T10:25:45.040" v="6805" actId="1036"/>
          <ac:spMkLst>
            <pc:docMk/>
            <pc:sldMk cId="3645861368" sldId="329"/>
            <ac:spMk id="39" creationId="{616EF123-ED0A-32F2-3D4A-EA16E03EF1CC}"/>
          </ac:spMkLst>
        </pc:spChg>
        <pc:spChg chg="add mod">
          <ac:chgData name="Andreas Lieberoth" userId="eac10c82-a16f-414e-a313-37c127cb8cf3" providerId="ADAL" clId="{30B7CC42-2876-573A-BC75-78443668BB3D}" dt="2026-01-09T14:38:09.494" v="11933" actId="1036"/>
          <ac:spMkLst>
            <pc:docMk/>
            <pc:sldMk cId="3645861368" sldId="329"/>
            <ac:spMk id="41" creationId="{83014F3E-B02E-C825-3953-53085FF682F7}"/>
          </ac:spMkLst>
        </pc:spChg>
        <pc:picChg chg="add mod">
          <ac:chgData name="Andreas Lieberoth" userId="eac10c82-a16f-414e-a313-37c127cb8cf3" providerId="ADAL" clId="{30B7CC42-2876-573A-BC75-78443668BB3D}" dt="2026-01-09T10:06:26.234" v="6461" actId="1076"/>
          <ac:picMkLst>
            <pc:docMk/>
            <pc:sldMk cId="3645861368" sldId="329"/>
            <ac:picMk id="2" creationId="{B17B57D1-FD7E-12CF-BD95-2067E7F055DB}"/>
          </ac:picMkLst>
        </pc:picChg>
        <pc:picChg chg="add mod">
          <ac:chgData name="Andreas Lieberoth" userId="eac10c82-a16f-414e-a313-37c127cb8cf3" providerId="ADAL" clId="{30B7CC42-2876-573A-BC75-78443668BB3D}" dt="2026-01-09T10:16:12.984" v="6528" actId="1076"/>
          <ac:picMkLst>
            <pc:docMk/>
            <pc:sldMk cId="3645861368" sldId="329"/>
            <ac:picMk id="3" creationId="{D541E872-1280-AF6D-26EE-4CC62C0C499D}"/>
          </ac:picMkLst>
        </pc:picChg>
        <pc:picChg chg="mod">
          <ac:chgData name="Andreas Lieberoth" userId="eac10c82-a16f-414e-a313-37c127cb8cf3" providerId="ADAL" clId="{30B7CC42-2876-573A-BC75-78443668BB3D}" dt="2026-01-09T10:17:05.156" v="6552" actId="1076"/>
          <ac:picMkLst>
            <pc:docMk/>
            <pc:sldMk cId="3645861368" sldId="329"/>
            <ac:picMk id="5" creationId="{5A20D29B-F54B-DA56-C37F-057CA4F6596F}"/>
          </ac:picMkLst>
        </pc:picChg>
        <pc:picChg chg="add mod">
          <ac:chgData name="Andreas Lieberoth" userId="eac10c82-a16f-414e-a313-37c127cb8cf3" providerId="ADAL" clId="{30B7CC42-2876-573A-BC75-78443668BB3D}" dt="2026-01-09T10:24:13.583" v="6778" actId="14100"/>
          <ac:picMkLst>
            <pc:docMk/>
            <pc:sldMk cId="3645861368" sldId="329"/>
            <ac:picMk id="8" creationId="{C376E209-F694-C7F6-6E88-19AA4101BF48}"/>
          </ac:picMkLst>
        </pc:picChg>
        <pc:picChg chg="mod">
          <ac:chgData name="Andreas Lieberoth" userId="eac10c82-a16f-414e-a313-37c127cb8cf3" providerId="ADAL" clId="{30B7CC42-2876-573A-BC75-78443668BB3D}" dt="2026-01-09T10:17:37.042" v="6565" actId="1076"/>
          <ac:picMkLst>
            <pc:docMk/>
            <pc:sldMk cId="3645861368" sldId="329"/>
            <ac:picMk id="14" creationId="{1EC95A1A-A374-35E5-DE42-36F7C9826CE4}"/>
          </ac:picMkLst>
        </pc:picChg>
        <pc:picChg chg="mod">
          <ac:chgData name="Andreas Lieberoth" userId="eac10c82-a16f-414e-a313-37c127cb8cf3" providerId="ADAL" clId="{30B7CC42-2876-573A-BC75-78443668BB3D}" dt="2026-01-09T10:21:12.085" v="6703" actId="1038"/>
          <ac:picMkLst>
            <pc:docMk/>
            <pc:sldMk cId="3645861368" sldId="329"/>
            <ac:picMk id="15" creationId="{E9BA74BA-6908-7994-E560-A73579C99B2C}"/>
          </ac:picMkLst>
        </pc:picChg>
        <pc:picChg chg="mod">
          <ac:chgData name="Andreas Lieberoth" userId="eac10c82-a16f-414e-a313-37c127cb8cf3" providerId="ADAL" clId="{30B7CC42-2876-573A-BC75-78443668BB3D}" dt="2026-01-09T10:09:36.722" v="6511" actId="1076"/>
          <ac:picMkLst>
            <pc:docMk/>
            <pc:sldMk cId="3645861368" sldId="329"/>
            <ac:picMk id="16" creationId="{5DAB3E46-614D-7B34-BDAA-E609FBD6955D}"/>
          </ac:picMkLst>
        </pc:picChg>
        <pc:picChg chg="mod">
          <ac:chgData name="Andreas Lieberoth" userId="eac10c82-a16f-414e-a313-37c127cb8cf3" providerId="ADAL" clId="{30B7CC42-2876-573A-BC75-78443668BB3D}" dt="2026-01-09T10:09:25.592" v="6510" actId="1076"/>
          <ac:picMkLst>
            <pc:docMk/>
            <pc:sldMk cId="3645861368" sldId="329"/>
            <ac:picMk id="17" creationId="{5D01C9D7-BA8E-6009-EB16-CAEB2F5A43DE}"/>
          </ac:picMkLst>
        </pc:picChg>
        <pc:picChg chg="mod">
          <ac:chgData name="Andreas Lieberoth" userId="eac10c82-a16f-414e-a313-37c127cb8cf3" providerId="ADAL" clId="{30B7CC42-2876-573A-BC75-78443668BB3D}" dt="2026-01-09T10:09:03.145" v="6502" actId="14100"/>
          <ac:picMkLst>
            <pc:docMk/>
            <pc:sldMk cId="3645861368" sldId="329"/>
            <ac:picMk id="19" creationId="{2708A4AE-4BDB-FEBA-9D37-EF51EFBC9620}"/>
          </ac:picMkLst>
        </pc:picChg>
        <pc:picChg chg="mod">
          <ac:chgData name="Andreas Lieberoth" userId="eac10c82-a16f-414e-a313-37c127cb8cf3" providerId="ADAL" clId="{30B7CC42-2876-573A-BC75-78443668BB3D}" dt="2026-01-09T10:25:35.747" v="6801" actId="1076"/>
          <ac:picMkLst>
            <pc:docMk/>
            <pc:sldMk cId="3645861368" sldId="329"/>
            <ac:picMk id="35" creationId="{12B138E7-C17D-865E-7445-50E720C71991}"/>
          </ac:picMkLst>
        </pc:picChg>
        <pc:picChg chg="mod">
          <ac:chgData name="Andreas Lieberoth" userId="eac10c82-a16f-414e-a313-37c127cb8cf3" providerId="ADAL" clId="{30B7CC42-2876-573A-BC75-78443668BB3D}" dt="2026-01-09T10:16:10.726" v="6526" actId="1076"/>
          <ac:picMkLst>
            <pc:docMk/>
            <pc:sldMk cId="3645861368" sldId="329"/>
            <ac:picMk id="36" creationId="{D47C19D6-E239-C23A-9E24-75E49B9FCDF4}"/>
          </ac:picMkLst>
        </pc:picChg>
        <pc:picChg chg="mod">
          <ac:chgData name="Andreas Lieberoth" userId="eac10c82-a16f-414e-a313-37c127cb8cf3" providerId="ADAL" clId="{30B7CC42-2876-573A-BC75-78443668BB3D}" dt="2026-01-09T10:17:09.873" v="6555" actId="1076"/>
          <ac:picMkLst>
            <pc:docMk/>
            <pc:sldMk cId="3645861368" sldId="329"/>
            <ac:picMk id="37" creationId="{E4C5D2DD-216A-FCD1-CA10-C919693701F8}"/>
          </ac:picMkLst>
        </pc:picChg>
        <pc:picChg chg="mod">
          <ac:chgData name="Andreas Lieberoth" userId="eac10c82-a16f-414e-a313-37c127cb8cf3" providerId="ADAL" clId="{30B7CC42-2876-573A-BC75-78443668BB3D}" dt="2026-01-09T10:17:06.784" v="6553" actId="1076"/>
          <ac:picMkLst>
            <pc:docMk/>
            <pc:sldMk cId="3645861368" sldId="329"/>
            <ac:picMk id="40" creationId="{16B1A543-3A55-9D48-A14A-1C9CE1AB5D4C}"/>
          </ac:picMkLst>
        </pc:picChg>
        <pc:picChg chg="mod">
          <ac:chgData name="Andreas Lieberoth" userId="eac10c82-a16f-414e-a313-37c127cb8cf3" providerId="ADAL" clId="{30B7CC42-2876-573A-BC75-78443668BB3D}" dt="2026-01-09T14:38:18.180" v="11934" actId="14100"/>
          <ac:picMkLst>
            <pc:docMk/>
            <pc:sldMk cId="3645861368" sldId="329"/>
            <ac:picMk id="2050" creationId="{DEC1D724-ABFA-9E05-9C52-CD1AB66C7F62}"/>
          </ac:picMkLst>
        </pc:picChg>
        <pc:picChg chg="mod">
          <ac:chgData name="Andreas Lieberoth" userId="eac10c82-a16f-414e-a313-37c127cb8cf3" providerId="ADAL" clId="{30B7CC42-2876-573A-BC75-78443668BB3D}" dt="2026-01-09T10:20:53.147" v="6688" actId="14100"/>
          <ac:picMkLst>
            <pc:docMk/>
            <pc:sldMk cId="3645861368" sldId="329"/>
            <ac:picMk id="2056" creationId="{7EC6AFDE-6772-2546-6C9B-932EA2A1A47A}"/>
          </ac:picMkLst>
        </pc:picChg>
      </pc:sldChg>
      <pc:sldChg chg="modSp add del mod ord">
        <pc:chgData name="Andreas Lieberoth" userId="eac10c82-a16f-414e-a313-37c127cb8cf3" providerId="ADAL" clId="{30B7CC42-2876-573A-BC75-78443668BB3D}" dt="2026-01-09T10:34:10.342" v="7175" actId="2696"/>
        <pc:sldMkLst>
          <pc:docMk/>
          <pc:sldMk cId="1807171970" sldId="330"/>
        </pc:sldMkLst>
        <pc:spChg chg="mod">
          <ac:chgData name="Andreas Lieberoth" userId="eac10c82-a16f-414e-a313-37c127cb8cf3" providerId="ADAL" clId="{30B7CC42-2876-573A-BC75-78443668BB3D}" dt="2026-01-09T09:56:59.914" v="6111" actId="20577"/>
          <ac:spMkLst>
            <pc:docMk/>
            <pc:sldMk cId="1807171970" sldId="330"/>
            <ac:spMk id="2" creationId="{A6F5FFD6-143E-ABE4-4324-FA766335B320}"/>
          </ac:spMkLst>
        </pc:spChg>
      </pc:sldChg>
      <pc:sldChg chg="del">
        <pc:chgData name="Andreas Lieberoth" userId="eac10c82-a16f-414e-a313-37c127cb8cf3" providerId="ADAL" clId="{30B7CC42-2876-573A-BC75-78443668BB3D}" dt="2026-01-09T13:22:25.209" v="9251" actId="2696"/>
        <pc:sldMkLst>
          <pc:docMk/>
          <pc:sldMk cId="3978817161" sldId="332"/>
        </pc:sldMkLst>
      </pc:sldChg>
      <pc:sldChg chg="addSp delSp modSp mod ord modAnim">
        <pc:chgData name="Andreas Lieberoth" userId="eac10c82-a16f-414e-a313-37c127cb8cf3" providerId="ADAL" clId="{30B7CC42-2876-573A-BC75-78443668BB3D}" dt="2026-01-09T16:00:13.082" v="12542" actId="1076"/>
        <pc:sldMkLst>
          <pc:docMk/>
          <pc:sldMk cId="1492462662" sldId="333"/>
        </pc:sldMkLst>
        <pc:spChg chg="add del mod">
          <ac:chgData name="Andreas Lieberoth" userId="eac10c82-a16f-414e-a313-37c127cb8cf3" providerId="ADAL" clId="{30B7CC42-2876-573A-BC75-78443668BB3D}" dt="2026-01-09T15:57:28.889" v="12391" actId="478"/>
          <ac:spMkLst>
            <pc:docMk/>
            <pc:sldMk cId="1492462662" sldId="333"/>
            <ac:spMk id="2" creationId="{43297C1F-BD6B-A56B-C09B-A269D7E406A1}"/>
          </ac:spMkLst>
        </pc:spChg>
        <pc:spChg chg="del">
          <ac:chgData name="Andreas Lieberoth" userId="eac10c82-a16f-414e-a313-37c127cb8cf3" providerId="ADAL" clId="{30B7CC42-2876-573A-BC75-78443668BB3D}" dt="2026-01-09T11:27:37.171" v="8277" actId="478"/>
          <ac:spMkLst>
            <pc:docMk/>
            <pc:sldMk cId="1492462662" sldId="333"/>
            <ac:spMk id="10" creationId="{8E985ACD-6D0F-7516-42DF-7F0C658C34E5}"/>
          </ac:spMkLst>
        </pc:spChg>
        <pc:spChg chg="add mod">
          <ac:chgData name="Andreas Lieberoth" userId="eac10c82-a16f-414e-a313-37c127cb8cf3" providerId="ADAL" clId="{30B7CC42-2876-573A-BC75-78443668BB3D}" dt="2026-01-09T11:29:03.762" v="8323" actId="1076"/>
          <ac:spMkLst>
            <pc:docMk/>
            <pc:sldMk cId="1492462662" sldId="333"/>
            <ac:spMk id="11" creationId="{D9B03F91-1716-3146-1A41-65F371B78214}"/>
          </ac:spMkLst>
        </pc:spChg>
        <pc:spChg chg="del">
          <ac:chgData name="Andreas Lieberoth" userId="eac10c82-a16f-414e-a313-37c127cb8cf3" providerId="ADAL" clId="{30B7CC42-2876-573A-BC75-78443668BB3D}" dt="2026-01-09T11:28:02.603" v="8288" actId="478"/>
          <ac:spMkLst>
            <pc:docMk/>
            <pc:sldMk cId="1492462662" sldId="333"/>
            <ac:spMk id="12" creationId="{494A1948-18EB-63B3-4938-5FBA8839BFC0}"/>
          </ac:spMkLst>
        </pc:spChg>
        <pc:spChg chg="add mod">
          <ac:chgData name="Andreas Lieberoth" userId="eac10c82-a16f-414e-a313-37c127cb8cf3" providerId="ADAL" clId="{30B7CC42-2876-573A-BC75-78443668BB3D}" dt="2026-01-09T11:28:55.044" v="8319" actId="14100"/>
          <ac:spMkLst>
            <pc:docMk/>
            <pc:sldMk cId="1492462662" sldId="333"/>
            <ac:spMk id="13" creationId="{C42D0711-B8B5-7573-A838-BEA83A9EF55E}"/>
          </ac:spMkLst>
        </pc:spChg>
        <pc:spChg chg="add del mod">
          <ac:chgData name="Andreas Lieberoth" userId="eac10c82-a16f-414e-a313-37c127cb8cf3" providerId="ADAL" clId="{30B7CC42-2876-573A-BC75-78443668BB3D}" dt="2026-01-09T11:28:33.491" v="8308" actId="478"/>
          <ac:spMkLst>
            <pc:docMk/>
            <pc:sldMk cId="1492462662" sldId="333"/>
            <ac:spMk id="15" creationId="{3BC07223-C0B0-DDC2-1704-841FE60B4867}"/>
          </ac:spMkLst>
        </pc:spChg>
        <pc:spChg chg="add mod">
          <ac:chgData name="Andreas Lieberoth" userId="eac10c82-a16f-414e-a313-37c127cb8cf3" providerId="ADAL" clId="{30B7CC42-2876-573A-BC75-78443668BB3D}" dt="2026-01-09T11:28:35.471" v="8309" actId="478"/>
          <ac:spMkLst>
            <pc:docMk/>
            <pc:sldMk cId="1492462662" sldId="333"/>
            <ac:spMk id="18" creationId="{79594DD3-09BD-845F-C354-DD366E17D4AC}"/>
          </ac:spMkLst>
        </pc:spChg>
        <pc:spChg chg="add del mod">
          <ac:chgData name="Andreas Lieberoth" userId="eac10c82-a16f-414e-a313-37c127cb8cf3" providerId="ADAL" clId="{30B7CC42-2876-573A-BC75-78443668BB3D}" dt="2026-01-09T16:00:07.247" v="12540" actId="14100"/>
          <ac:spMkLst>
            <pc:docMk/>
            <pc:sldMk cId="1492462662" sldId="333"/>
            <ac:spMk id="19" creationId="{1F4EB89C-6401-4A16-2092-39BB0A8E5363}"/>
          </ac:spMkLst>
        </pc:spChg>
        <pc:spChg chg="add mod">
          <ac:chgData name="Andreas Lieberoth" userId="eac10c82-a16f-414e-a313-37c127cb8cf3" providerId="ADAL" clId="{30B7CC42-2876-573A-BC75-78443668BB3D}" dt="2026-01-09T15:59:17.835" v="12500" actId="1076"/>
          <ac:spMkLst>
            <pc:docMk/>
            <pc:sldMk cId="1492462662" sldId="333"/>
            <ac:spMk id="21" creationId="{0FAF3094-5B5A-3FB7-6A91-38EE924AD7A5}"/>
          </ac:spMkLst>
        </pc:spChg>
        <pc:spChg chg="del mod topLvl">
          <ac:chgData name="Andreas Lieberoth" userId="eac10c82-a16f-414e-a313-37c127cb8cf3" providerId="ADAL" clId="{30B7CC42-2876-573A-BC75-78443668BB3D}" dt="2026-01-09T11:27:49.138" v="8284" actId="478"/>
          <ac:spMkLst>
            <pc:docMk/>
            <pc:sldMk cId="1492462662" sldId="333"/>
            <ac:spMk id="24" creationId="{E1CC79B0-959B-2275-ADDA-0A8AE12EBAA3}"/>
          </ac:spMkLst>
        </pc:spChg>
        <pc:spChg chg="del">
          <ac:chgData name="Andreas Lieberoth" userId="eac10c82-a16f-414e-a313-37c127cb8cf3" providerId="ADAL" clId="{30B7CC42-2876-573A-BC75-78443668BB3D}" dt="2026-01-09T11:27:51.027" v="8285" actId="478"/>
          <ac:spMkLst>
            <pc:docMk/>
            <pc:sldMk cId="1492462662" sldId="333"/>
            <ac:spMk id="27" creationId="{52B7AC1B-B38E-098E-17E5-AA32876F984A}"/>
          </ac:spMkLst>
        </pc:spChg>
        <pc:spChg chg="add mod">
          <ac:chgData name="Andreas Lieberoth" userId="eac10c82-a16f-414e-a313-37c127cb8cf3" providerId="ADAL" clId="{30B7CC42-2876-573A-BC75-78443668BB3D}" dt="2026-01-09T11:30:45.099" v="8373"/>
          <ac:spMkLst>
            <pc:docMk/>
            <pc:sldMk cId="1492462662" sldId="333"/>
            <ac:spMk id="28" creationId="{7C92EA9B-0561-A8A8-FE82-7F681F85BC12}"/>
          </ac:spMkLst>
        </pc:spChg>
        <pc:spChg chg="add mod">
          <ac:chgData name="Andreas Lieberoth" userId="eac10c82-a16f-414e-a313-37c127cb8cf3" providerId="ADAL" clId="{30B7CC42-2876-573A-BC75-78443668BB3D}" dt="2026-01-09T11:30:45.099" v="8373"/>
          <ac:spMkLst>
            <pc:docMk/>
            <pc:sldMk cId="1492462662" sldId="333"/>
            <ac:spMk id="31" creationId="{E41FB7B5-5695-6BC8-DBEB-577B6B2E93A4}"/>
          </ac:spMkLst>
        </pc:spChg>
        <pc:spChg chg="add mod">
          <ac:chgData name="Andreas Lieberoth" userId="eac10c82-a16f-414e-a313-37c127cb8cf3" providerId="ADAL" clId="{30B7CC42-2876-573A-BC75-78443668BB3D}" dt="2026-01-09T11:30:45.099" v="8373"/>
          <ac:spMkLst>
            <pc:docMk/>
            <pc:sldMk cId="1492462662" sldId="333"/>
            <ac:spMk id="32" creationId="{1DC2B113-B0CD-5424-68E6-60B80C3B4185}"/>
          </ac:spMkLst>
        </pc:spChg>
        <pc:spChg chg="add mod">
          <ac:chgData name="Andreas Lieberoth" userId="eac10c82-a16f-414e-a313-37c127cb8cf3" providerId="ADAL" clId="{30B7CC42-2876-573A-BC75-78443668BB3D}" dt="2026-01-09T11:30:45.099" v="8373"/>
          <ac:spMkLst>
            <pc:docMk/>
            <pc:sldMk cId="1492462662" sldId="333"/>
            <ac:spMk id="33" creationId="{5E204989-2EA4-2BEA-359A-E977B8280644}"/>
          </ac:spMkLst>
        </pc:spChg>
        <pc:spChg chg="del">
          <ac:chgData name="Andreas Lieberoth" userId="eac10c82-a16f-414e-a313-37c127cb8cf3" providerId="ADAL" clId="{30B7CC42-2876-573A-BC75-78443668BB3D}" dt="2026-01-09T11:26:43.467" v="8265" actId="478"/>
          <ac:spMkLst>
            <pc:docMk/>
            <pc:sldMk cId="1492462662" sldId="333"/>
            <ac:spMk id="34" creationId="{80380292-754A-667D-6EDE-AD49011570B5}"/>
          </ac:spMkLst>
        </pc:spChg>
        <pc:spChg chg="del">
          <ac:chgData name="Andreas Lieberoth" userId="eac10c82-a16f-414e-a313-37c127cb8cf3" providerId="ADAL" clId="{30B7CC42-2876-573A-BC75-78443668BB3D}" dt="2026-01-09T11:26:46.551" v="8267" actId="478"/>
          <ac:spMkLst>
            <pc:docMk/>
            <pc:sldMk cId="1492462662" sldId="333"/>
            <ac:spMk id="36" creationId="{8E406CA9-B3AD-8A65-75DA-69154A0DEC7E}"/>
          </ac:spMkLst>
        </pc:spChg>
        <pc:spChg chg="del mod">
          <ac:chgData name="Andreas Lieberoth" userId="eac10c82-a16f-414e-a313-37c127cb8cf3" providerId="ADAL" clId="{30B7CC42-2876-573A-BC75-78443668BB3D}" dt="2026-01-09T11:28:31.740" v="8307" actId="478"/>
          <ac:spMkLst>
            <pc:docMk/>
            <pc:sldMk cId="1492462662" sldId="333"/>
            <ac:spMk id="37" creationId="{43C80EBE-2CA2-47F6-3BAE-17D9438CE76F}"/>
          </ac:spMkLst>
        </pc:spChg>
        <pc:spChg chg="del mod">
          <ac:chgData name="Andreas Lieberoth" userId="eac10c82-a16f-414e-a313-37c127cb8cf3" providerId="ADAL" clId="{30B7CC42-2876-573A-BC75-78443668BB3D}" dt="2026-01-09T11:28:35.471" v="8309" actId="478"/>
          <ac:spMkLst>
            <pc:docMk/>
            <pc:sldMk cId="1492462662" sldId="333"/>
            <ac:spMk id="41" creationId="{8AF11CF6-0353-61B5-DEFB-F37730990261}"/>
          </ac:spMkLst>
        </pc:spChg>
        <pc:spChg chg="del">
          <ac:chgData name="Andreas Lieberoth" userId="eac10c82-a16f-414e-a313-37c127cb8cf3" providerId="ADAL" clId="{30B7CC42-2876-573A-BC75-78443668BB3D}" dt="2026-01-09T11:28:06.111" v="8292" actId="478"/>
          <ac:spMkLst>
            <pc:docMk/>
            <pc:sldMk cId="1492462662" sldId="333"/>
            <ac:spMk id="43" creationId="{5A535835-BBE4-B7AF-9D7C-D746C4E31DA3}"/>
          </ac:spMkLst>
        </pc:spChg>
        <pc:spChg chg="del mod">
          <ac:chgData name="Andreas Lieberoth" userId="eac10c82-a16f-414e-a313-37c127cb8cf3" providerId="ADAL" clId="{30B7CC42-2876-573A-BC75-78443668BB3D}" dt="2026-01-09T11:28:04.243" v="8291"/>
          <ac:spMkLst>
            <pc:docMk/>
            <pc:sldMk cId="1492462662" sldId="333"/>
            <ac:spMk id="44" creationId="{F873023B-CE68-500A-D1F1-064E7D8E5768}"/>
          </ac:spMkLst>
        </pc:spChg>
        <pc:spChg chg="del">
          <ac:chgData name="Andreas Lieberoth" userId="eac10c82-a16f-414e-a313-37c127cb8cf3" providerId="ADAL" clId="{30B7CC42-2876-573A-BC75-78443668BB3D}" dt="2026-01-09T11:26:30.268" v="8262" actId="478"/>
          <ac:spMkLst>
            <pc:docMk/>
            <pc:sldMk cId="1492462662" sldId="333"/>
            <ac:spMk id="45" creationId="{11ADC614-6904-8792-08D7-AD843882BC6F}"/>
          </ac:spMkLst>
        </pc:spChg>
        <pc:spChg chg="del">
          <ac:chgData name="Andreas Lieberoth" userId="eac10c82-a16f-414e-a313-37c127cb8cf3" providerId="ADAL" clId="{30B7CC42-2876-573A-BC75-78443668BB3D}" dt="2026-01-09T11:26:31.566" v="8263" actId="478"/>
          <ac:spMkLst>
            <pc:docMk/>
            <pc:sldMk cId="1492462662" sldId="333"/>
            <ac:spMk id="46" creationId="{C6AC2A22-D551-449C-FCA1-E0C89F9BEAE5}"/>
          </ac:spMkLst>
        </pc:spChg>
        <pc:spChg chg="del">
          <ac:chgData name="Andreas Lieberoth" userId="eac10c82-a16f-414e-a313-37c127cb8cf3" providerId="ADAL" clId="{30B7CC42-2876-573A-BC75-78443668BB3D}" dt="2026-01-09T11:26:32.962" v="8264" actId="478"/>
          <ac:spMkLst>
            <pc:docMk/>
            <pc:sldMk cId="1492462662" sldId="333"/>
            <ac:spMk id="47" creationId="{97AED3EF-336A-9130-1DD8-D22C24BC6277}"/>
          </ac:spMkLst>
        </pc:spChg>
        <pc:spChg chg="del">
          <ac:chgData name="Andreas Lieberoth" userId="eac10c82-a16f-414e-a313-37c127cb8cf3" providerId="ADAL" clId="{30B7CC42-2876-573A-BC75-78443668BB3D}" dt="2026-01-09T11:28:38.820" v="8310" actId="478"/>
          <ac:spMkLst>
            <pc:docMk/>
            <pc:sldMk cId="1492462662" sldId="333"/>
            <ac:spMk id="48" creationId="{DFCEC06E-8468-2A25-42E9-E91B383A1D67}"/>
          </ac:spMkLst>
        </pc:spChg>
        <pc:spChg chg="del">
          <ac:chgData name="Andreas Lieberoth" userId="eac10c82-a16f-414e-a313-37c127cb8cf3" providerId="ADAL" clId="{30B7CC42-2876-573A-BC75-78443668BB3D}" dt="2026-01-09T11:28:39.936" v="8311" actId="478"/>
          <ac:spMkLst>
            <pc:docMk/>
            <pc:sldMk cId="1492462662" sldId="333"/>
            <ac:spMk id="49" creationId="{F06D8CE1-17C4-02FD-61D7-7DFA4BBCBF25}"/>
          </ac:spMkLst>
        </pc:spChg>
        <pc:spChg chg="del">
          <ac:chgData name="Andreas Lieberoth" userId="eac10c82-a16f-414e-a313-37c127cb8cf3" providerId="ADAL" clId="{30B7CC42-2876-573A-BC75-78443668BB3D}" dt="2026-01-09T11:28:40.919" v="8312" actId="478"/>
          <ac:spMkLst>
            <pc:docMk/>
            <pc:sldMk cId="1492462662" sldId="333"/>
            <ac:spMk id="50" creationId="{D2304436-36B7-2791-4DA0-910C110117A4}"/>
          </ac:spMkLst>
        </pc:spChg>
        <pc:spChg chg="del mod">
          <ac:chgData name="Andreas Lieberoth" userId="eac10c82-a16f-414e-a313-37c127cb8cf3" providerId="ADAL" clId="{30B7CC42-2876-573A-BC75-78443668BB3D}" dt="2026-01-09T11:27:59.741" v="8286" actId="478"/>
          <ac:spMkLst>
            <pc:docMk/>
            <pc:sldMk cId="1492462662" sldId="333"/>
            <ac:spMk id="51" creationId="{A39429EE-DCA2-AA0B-15EB-C05AF642E26A}"/>
          </ac:spMkLst>
        </pc:spChg>
        <pc:spChg chg="add del">
          <ac:chgData name="Andreas Lieberoth" userId="eac10c82-a16f-414e-a313-37c127cb8cf3" providerId="ADAL" clId="{30B7CC42-2876-573A-BC75-78443668BB3D}" dt="2026-01-09T11:28:07.553" v="8293" actId="478"/>
          <ac:spMkLst>
            <pc:docMk/>
            <pc:sldMk cId="1492462662" sldId="333"/>
            <ac:spMk id="54" creationId="{CC02BFB6-F34A-8EF3-5118-1ADC5BF2CC99}"/>
          </ac:spMkLst>
        </pc:spChg>
        <pc:spChg chg="del">
          <ac:chgData name="Andreas Lieberoth" userId="eac10c82-a16f-414e-a313-37c127cb8cf3" providerId="ADAL" clId="{30B7CC42-2876-573A-BC75-78443668BB3D}" dt="2026-01-09T11:28:08.876" v="8294" actId="478"/>
          <ac:spMkLst>
            <pc:docMk/>
            <pc:sldMk cId="1492462662" sldId="333"/>
            <ac:spMk id="55" creationId="{595E7DD4-39AA-CE39-ACE1-B4D952FB07F0}"/>
          </ac:spMkLst>
        </pc:spChg>
        <pc:spChg chg="add del mod">
          <ac:chgData name="Andreas Lieberoth" userId="eac10c82-a16f-414e-a313-37c127cb8cf3" providerId="ADAL" clId="{30B7CC42-2876-573A-BC75-78443668BB3D}" dt="2026-01-09T15:57:17.144" v="12385" actId="478"/>
          <ac:spMkLst>
            <pc:docMk/>
            <pc:sldMk cId="1492462662" sldId="333"/>
            <ac:spMk id="61" creationId="{271E0CE0-1110-CD48-1148-042C438B8DFB}"/>
          </ac:spMkLst>
        </pc:spChg>
        <pc:spChg chg="add del mod">
          <ac:chgData name="Andreas Lieberoth" userId="eac10c82-a16f-414e-a313-37c127cb8cf3" providerId="ADAL" clId="{30B7CC42-2876-573A-BC75-78443668BB3D}" dt="2026-01-09T15:57:08.568" v="12381" actId="478"/>
          <ac:spMkLst>
            <pc:docMk/>
            <pc:sldMk cId="1492462662" sldId="333"/>
            <ac:spMk id="62" creationId="{B86055C3-A9F4-3E98-6707-880A88F827EF}"/>
          </ac:spMkLst>
        </pc:spChg>
        <pc:spChg chg="add del mod">
          <ac:chgData name="Andreas Lieberoth" userId="eac10c82-a16f-414e-a313-37c127cb8cf3" providerId="ADAL" clId="{30B7CC42-2876-573A-BC75-78443668BB3D}" dt="2026-01-09T15:57:13.596" v="12383" actId="478"/>
          <ac:spMkLst>
            <pc:docMk/>
            <pc:sldMk cId="1492462662" sldId="333"/>
            <ac:spMk id="2049" creationId="{931EE152-0FD4-1763-265E-21B8236A3A0C}"/>
          </ac:spMkLst>
        </pc:spChg>
        <pc:spChg chg="add del mod">
          <ac:chgData name="Andreas Lieberoth" userId="eac10c82-a16f-414e-a313-37c127cb8cf3" providerId="ADAL" clId="{30B7CC42-2876-573A-BC75-78443668BB3D}" dt="2026-01-09T15:57:15.507" v="12384" actId="478"/>
          <ac:spMkLst>
            <pc:docMk/>
            <pc:sldMk cId="1492462662" sldId="333"/>
            <ac:spMk id="2050" creationId="{AEC0E166-5301-E5A6-B63E-C8B91E974114}"/>
          </ac:spMkLst>
        </pc:spChg>
        <pc:spChg chg="add mod">
          <ac:chgData name="Andreas Lieberoth" userId="eac10c82-a16f-414e-a313-37c127cb8cf3" providerId="ADAL" clId="{30B7CC42-2876-573A-BC75-78443668BB3D}" dt="2026-01-09T13:29:49.610" v="9334" actId="1076"/>
          <ac:spMkLst>
            <pc:docMk/>
            <pc:sldMk cId="1492462662" sldId="333"/>
            <ac:spMk id="2052" creationId="{4C227457-8D8C-384D-0231-C0345B5F775E}"/>
          </ac:spMkLst>
        </pc:spChg>
        <pc:spChg chg="add del mod">
          <ac:chgData name="Andreas Lieberoth" userId="eac10c82-a16f-414e-a313-37c127cb8cf3" providerId="ADAL" clId="{30B7CC42-2876-573A-BC75-78443668BB3D}" dt="2026-01-09T15:57:11.197" v="12382" actId="478"/>
          <ac:spMkLst>
            <pc:docMk/>
            <pc:sldMk cId="1492462662" sldId="333"/>
            <ac:spMk id="2053" creationId="{F531FD66-3050-BE4C-4F55-32D5355C9E7C}"/>
          </ac:spMkLst>
        </pc:spChg>
        <pc:spChg chg="add del mod">
          <ac:chgData name="Andreas Lieberoth" userId="eac10c82-a16f-414e-a313-37c127cb8cf3" providerId="ADAL" clId="{30B7CC42-2876-573A-BC75-78443668BB3D}" dt="2026-01-09T15:57:43.554" v="12393" actId="478"/>
          <ac:spMkLst>
            <pc:docMk/>
            <pc:sldMk cId="1492462662" sldId="333"/>
            <ac:spMk id="2060" creationId="{149BC9BD-9BB0-AE0C-2CBA-6BB16E96824F}"/>
          </ac:spMkLst>
        </pc:spChg>
        <pc:spChg chg="add del mod">
          <ac:chgData name="Andreas Lieberoth" userId="eac10c82-a16f-414e-a313-37c127cb8cf3" providerId="ADAL" clId="{30B7CC42-2876-573A-BC75-78443668BB3D}" dt="2026-01-09T15:57:01.265" v="12378" actId="478"/>
          <ac:spMkLst>
            <pc:docMk/>
            <pc:sldMk cId="1492462662" sldId="333"/>
            <ac:spMk id="2061" creationId="{E97E70C5-69A6-DDA7-EFE3-AE8D1DC1AC8A}"/>
          </ac:spMkLst>
        </pc:spChg>
        <pc:spChg chg="add del mod">
          <ac:chgData name="Andreas Lieberoth" userId="eac10c82-a16f-414e-a313-37c127cb8cf3" providerId="ADAL" clId="{30B7CC42-2876-573A-BC75-78443668BB3D}" dt="2026-01-09T15:57:27.809" v="12390" actId="478"/>
          <ac:spMkLst>
            <pc:docMk/>
            <pc:sldMk cId="1492462662" sldId="333"/>
            <ac:spMk id="2066" creationId="{59EF8C17-88A1-EAC0-1C90-1F90B781B9B2}"/>
          </ac:spMkLst>
        </pc:spChg>
        <pc:spChg chg="add mod">
          <ac:chgData name="Andreas Lieberoth" userId="eac10c82-a16f-414e-a313-37c127cb8cf3" providerId="ADAL" clId="{30B7CC42-2876-573A-BC75-78443668BB3D}" dt="2026-01-09T16:00:13.082" v="12542" actId="1076"/>
          <ac:spMkLst>
            <pc:docMk/>
            <pc:sldMk cId="1492462662" sldId="333"/>
            <ac:spMk id="2070" creationId="{1E1A0FC8-1D26-2036-58D9-79C5F6B029C5}"/>
          </ac:spMkLst>
        </pc:spChg>
        <pc:spChg chg="add mod">
          <ac:chgData name="Andreas Lieberoth" userId="eac10c82-a16f-414e-a313-37c127cb8cf3" providerId="ADAL" clId="{30B7CC42-2876-573A-BC75-78443668BB3D}" dt="2026-01-09T15:58:40.452" v="12399" actId="14100"/>
          <ac:spMkLst>
            <pc:docMk/>
            <pc:sldMk cId="1492462662" sldId="333"/>
            <ac:spMk id="2072" creationId="{BBE1D3AE-7C7F-9196-CABD-DB4811D583E2}"/>
          </ac:spMkLst>
        </pc:spChg>
        <pc:spChg chg="add mod">
          <ac:chgData name="Andreas Lieberoth" userId="eac10c82-a16f-414e-a313-37c127cb8cf3" providerId="ADAL" clId="{30B7CC42-2876-573A-BC75-78443668BB3D}" dt="2026-01-09T15:58:46.013" v="12401"/>
          <ac:spMkLst>
            <pc:docMk/>
            <pc:sldMk cId="1492462662" sldId="333"/>
            <ac:spMk id="2073" creationId="{01D5D35A-0023-5081-CF49-4EB12CDB829C}"/>
          </ac:spMkLst>
        </pc:spChg>
        <pc:spChg chg="del">
          <ac:chgData name="Andreas Lieberoth" userId="eac10c82-a16f-414e-a313-37c127cb8cf3" providerId="ADAL" clId="{30B7CC42-2876-573A-BC75-78443668BB3D}" dt="2026-01-09T11:29:09.713" v="8326" actId="478"/>
          <ac:spMkLst>
            <pc:docMk/>
            <pc:sldMk cId="1492462662" sldId="333"/>
            <ac:spMk id="2078" creationId="{4F6DDD16-223D-D229-24B7-121799EA00DF}"/>
          </ac:spMkLst>
        </pc:spChg>
        <pc:grpChg chg="del">
          <ac:chgData name="Andreas Lieberoth" userId="eac10c82-a16f-414e-a313-37c127cb8cf3" providerId="ADAL" clId="{30B7CC42-2876-573A-BC75-78443668BB3D}" dt="2026-01-09T11:27:40.029" v="8280" actId="478"/>
          <ac:grpSpMkLst>
            <pc:docMk/>
            <pc:sldMk cId="1492462662" sldId="333"/>
            <ac:grpSpMk id="22" creationId="{D6B94C7A-B75A-7F0B-970C-317783B6C262}"/>
          </ac:grpSpMkLst>
        </pc:grpChg>
        <pc:picChg chg="add del mod">
          <ac:chgData name="Andreas Lieberoth" userId="eac10c82-a16f-414e-a313-37c127cb8cf3" providerId="ADAL" clId="{30B7CC42-2876-573A-BC75-78443668BB3D}" dt="2026-01-09T11:28:13.719" v="8297" actId="478"/>
          <ac:picMkLst>
            <pc:docMk/>
            <pc:sldMk cId="1492462662" sldId="333"/>
            <ac:picMk id="4" creationId="{741A3D95-71DC-1275-A8AA-607E000D7074}"/>
          </ac:picMkLst>
        </pc:picChg>
        <pc:picChg chg="add del mod">
          <ac:chgData name="Andreas Lieberoth" userId="eac10c82-a16f-414e-a313-37c127cb8cf3" providerId="ADAL" clId="{30B7CC42-2876-573A-BC75-78443668BB3D}" dt="2026-01-09T11:27:26.111" v="8271" actId="478"/>
          <ac:picMkLst>
            <pc:docMk/>
            <pc:sldMk cId="1492462662" sldId="333"/>
            <ac:picMk id="6" creationId="{37F26809-B01D-9ECC-5C5F-4FE93BA77E56}"/>
          </ac:picMkLst>
        </pc:picChg>
        <pc:picChg chg="add del mod modCrop">
          <ac:chgData name="Andreas Lieberoth" userId="eac10c82-a16f-414e-a313-37c127cb8cf3" providerId="ADAL" clId="{30B7CC42-2876-573A-BC75-78443668BB3D}" dt="2026-01-09T11:27:36.316" v="8276" actId="478"/>
          <ac:picMkLst>
            <pc:docMk/>
            <pc:sldMk cId="1492462662" sldId="333"/>
            <ac:picMk id="8" creationId="{6C859FD0-9ADC-E745-47B8-FAEFD8EA5FFB}"/>
          </ac:picMkLst>
        </pc:picChg>
        <pc:picChg chg="add mod">
          <ac:chgData name="Andreas Lieberoth" userId="eac10c82-a16f-414e-a313-37c127cb8cf3" providerId="ADAL" clId="{30B7CC42-2876-573A-BC75-78443668BB3D}" dt="2026-01-09T11:29:17.409" v="8330" actId="1076"/>
          <ac:picMkLst>
            <pc:docMk/>
            <pc:sldMk cId="1492462662" sldId="333"/>
            <ac:picMk id="9" creationId="{BAE454B6-92B7-BD08-CDA7-1A75EC1E33BC}"/>
          </ac:picMkLst>
        </pc:picChg>
        <pc:picChg chg="del">
          <ac:chgData name="Andreas Lieberoth" userId="eac10c82-a16f-414e-a313-37c127cb8cf3" providerId="ADAL" clId="{30B7CC42-2876-573A-BC75-78443668BB3D}" dt="2026-01-09T11:28:03.337" v="8289" actId="478"/>
          <ac:picMkLst>
            <pc:docMk/>
            <pc:sldMk cId="1492462662" sldId="333"/>
            <ac:picMk id="16" creationId="{97A9A1A8-C1D1-50A8-DA1B-D75DB68F5024}"/>
          </ac:picMkLst>
        </pc:picChg>
        <pc:picChg chg="add del">
          <ac:chgData name="Andreas Lieberoth" userId="eac10c82-a16f-414e-a313-37c127cb8cf3" providerId="ADAL" clId="{30B7CC42-2876-573A-BC75-78443668BB3D}" dt="2026-01-09T11:27:32.875" v="8274" actId="478"/>
          <ac:picMkLst>
            <pc:docMk/>
            <pc:sldMk cId="1492462662" sldId="333"/>
            <ac:picMk id="20" creationId="{7B92394E-D2AE-3FE8-72B6-EF9D80374A3E}"/>
          </ac:picMkLst>
        </pc:picChg>
        <pc:picChg chg="del topLvl">
          <ac:chgData name="Andreas Lieberoth" userId="eac10c82-a16f-414e-a313-37c127cb8cf3" providerId="ADAL" clId="{30B7CC42-2876-573A-BC75-78443668BB3D}" dt="2026-01-09T11:27:40.029" v="8280" actId="478"/>
          <ac:picMkLst>
            <pc:docMk/>
            <pc:sldMk cId="1492462662" sldId="333"/>
            <ac:picMk id="23" creationId="{79CD275B-887C-2B7F-B04B-9AC0E3CD0C05}"/>
          </ac:picMkLst>
        </pc:picChg>
        <pc:picChg chg="del">
          <ac:chgData name="Andreas Lieberoth" userId="eac10c82-a16f-414e-a313-37c127cb8cf3" providerId="ADAL" clId="{30B7CC42-2876-573A-BC75-78443668BB3D}" dt="2026-01-09T11:27:41.259" v="8281" actId="478"/>
          <ac:picMkLst>
            <pc:docMk/>
            <pc:sldMk cId="1492462662" sldId="333"/>
            <ac:picMk id="25" creationId="{DECBC69E-14FE-E52E-4725-6118FB53780C}"/>
          </ac:picMkLst>
        </pc:picChg>
        <pc:picChg chg="del">
          <ac:chgData name="Andreas Lieberoth" userId="eac10c82-a16f-414e-a313-37c127cb8cf3" providerId="ADAL" clId="{30B7CC42-2876-573A-BC75-78443668BB3D}" dt="2026-01-09T11:28:47.153" v="8316" actId="478"/>
          <ac:picMkLst>
            <pc:docMk/>
            <pc:sldMk cId="1492462662" sldId="333"/>
            <ac:picMk id="26" creationId="{A3ACDA3B-99B3-4795-F03C-C33D09EBEC68}"/>
          </ac:picMkLst>
        </pc:picChg>
        <pc:picChg chg="del">
          <ac:chgData name="Andreas Lieberoth" userId="eac10c82-a16f-414e-a313-37c127cb8cf3" providerId="ADAL" clId="{30B7CC42-2876-573A-BC75-78443668BB3D}" dt="2026-01-09T11:28:09.531" v="8295" actId="478"/>
          <ac:picMkLst>
            <pc:docMk/>
            <pc:sldMk cId="1492462662" sldId="333"/>
            <ac:picMk id="29" creationId="{6002376C-952E-2477-A442-6AD1497C4BC3}"/>
          </ac:picMkLst>
        </pc:picChg>
        <pc:picChg chg="add mod">
          <ac:chgData name="Andreas Lieberoth" userId="eac10c82-a16f-414e-a313-37c127cb8cf3" providerId="ADAL" clId="{30B7CC42-2876-573A-BC75-78443668BB3D}" dt="2026-01-09T11:30:52.807" v="8374"/>
          <ac:picMkLst>
            <pc:docMk/>
            <pc:sldMk cId="1492462662" sldId="333"/>
            <ac:picMk id="38" creationId="{3028487E-FD63-6BC2-C738-3DD693A36BD2}"/>
          </ac:picMkLst>
        </pc:picChg>
        <pc:picChg chg="add mod">
          <ac:chgData name="Andreas Lieberoth" userId="eac10c82-a16f-414e-a313-37c127cb8cf3" providerId="ADAL" clId="{30B7CC42-2876-573A-BC75-78443668BB3D}" dt="2026-01-09T11:30:52.807" v="8374"/>
          <ac:picMkLst>
            <pc:docMk/>
            <pc:sldMk cId="1492462662" sldId="333"/>
            <ac:picMk id="39" creationId="{4BD6C931-04E5-FB39-1135-BFFF8941072D}"/>
          </ac:picMkLst>
        </pc:picChg>
        <pc:picChg chg="add mod">
          <ac:chgData name="Andreas Lieberoth" userId="eac10c82-a16f-414e-a313-37c127cb8cf3" providerId="ADAL" clId="{30B7CC42-2876-573A-BC75-78443668BB3D}" dt="2026-01-09T11:30:52.807" v="8374"/>
          <ac:picMkLst>
            <pc:docMk/>
            <pc:sldMk cId="1492462662" sldId="333"/>
            <ac:picMk id="40" creationId="{D095E00F-661B-E458-09CF-D5E4D8AA6DE5}"/>
          </ac:picMkLst>
        </pc:picChg>
        <pc:picChg chg="add mod">
          <ac:chgData name="Andreas Lieberoth" userId="eac10c82-a16f-414e-a313-37c127cb8cf3" providerId="ADAL" clId="{30B7CC42-2876-573A-BC75-78443668BB3D}" dt="2026-01-09T11:31:31.974" v="8378" actId="1076"/>
          <ac:picMkLst>
            <pc:docMk/>
            <pc:sldMk cId="1492462662" sldId="333"/>
            <ac:picMk id="42" creationId="{B557F647-921A-3CB6-88D0-CC27632FB505}"/>
          </ac:picMkLst>
        </pc:picChg>
        <pc:picChg chg="add del mod modCrop">
          <ac:chgData name="Andreas Lieberoth" userId="eac10c82-a16f-414e-a313-37c127cb8cf3" providerId="ADAL" clId="{30B7CC42-2876-573A-BC75-78443668BB3D}" dt="2026-01-09T14:45:58.224" v="12036" actId="478"/>
          <ac:picMkLst>
            <pc:docMk/>
            <pc:sldMk cId="1492462662" sldId="333"/>
            <ac:picMk id="52" creationId="{AE88B43F-87F1-7EF8-C0C2-FAAEAF256D36}"/>
          </ac:picMkLst>
        </pc:picChg>
        <pc:picChg chg="add del mod modCrop">
          <ac:chgData name="Andreas Lieberoth" userId="eac10c82-a16f-414e-a313-37c127cb8cf3" providerId="ADAL" clId="{30B7CC42-2876-573A-BC75-78443668BB3D}" dt="2026-01-09T15:56:57.575" v="12376" actId="478"/>
          <ac:picMkLst>
            <pc:docMk/>
            <pc:sldMk cId="1492462662" sldId="333"/>
            <ac:picMk id="53" creationId="{EA6B8808-D735-E4B0-8B04-17FE1A7561B1}"/>
          </ac:picMkLst>
        </pc:picChg>
        <pc:picChg chg="del">
          <ac:chgData name="Andreas Lieberoth" userId="eac10c82-a16f-414e-a313-37c127cb8cf3" providerId="ADAL" clId="{30B7CC42-2876-573A-BC75-78443668BB3D}" dt="2026-01-09T11:26:11.271" v="8257" actId="478"/>
          <ac:picMkLst>
            <pc:docMk/>
            <pc:sldMk cId="1492462662" sldId="333"/>
            <ac:picMk id="56" creationId="{153E8F58-676E-F08A-4C56-D9720BAD7955}"/>
          </ac:picMkLst>
        </pc:picChg>
        <pc:picChg chg="del">
          <ac:chgData name="Andreas Lieberoth" userId="eac10c82-a16f-414e-a313-37c127cb8cf3" providerId="ADAL" clId="{30B7CC42-2876-573A-BC75-78443668BB3D}" dt="2026-01-09T11:26:09.040" v="8256" actId="478"/>
          <ac:picMkLst>
            <pc:docMk/>
            <pc:sldMk cId="1492462662" sldId="333"/>
            <ac:picMk id="57" creationId="{EDDE636C-7FE9-0033-4129-057146148906}"/>
          </ac:picMkLst>
        </pc:picChg>
        <pc:picChg chg="del">
          <ac:chgData name="Andreas Lieberoth" userId="eac10c82-a16f-414e-a313-37c127cb8cf3" providerId="ADAL" clId="{30B7CC42-2876-573A-BC75-78443668BB3D}" dt="2026-01-09T11:28:26.890" v="8305" actId="478"/>
          <ac:picMkLst>
            <pc:docMk/>
            <pc:sldMk cId="1492462662" sldId="333"/>
            <ac:picMk id="58" creationId="{CD1DD18D-3E2E-A269-0E82-D89A0D2FEAFE}"/>
          </ac:picMkLst>
        </pc:picChg>
        <pc:picChg chg="add del mod">
          <ac:chgData name="Andreas Lieberoth" userId="eac10c82-a16f-414e-a313-37c127cb8cf3" providerId="ADAL" clId="{30B7CC42-2876-573A-BC75-78443668BB3D}" dt="2026-01-09T11:28:26.125" v="8304" actId="478"/>
          <ac:picMkLst>
            <pc:docMk/>
            <pc:sldMk cId="1492462662" sldId="333"/>
            <ac:picMk id="59" creationId="{16489D70-3F2D-B3B9-98AA-EF79A7A538D6}"/>
          </ac:picMkLst>
        </pc:picChg>
        <pc:picChg chg="del">
          <ac:chgData name="Andreas Lieberoth" userId="eac10c82-a16f-414e-a313-37c127cb8cf3" providerId="ADAL" clId="{30B7CC42-2876-573A-BC75-78443668BB3D}" dt="2026-01-09T11:28:15.248" v="8298" actId="478"/>
          <ac:picMkLst>
            <pc:docMk/>
            <pc:sldMk cId="1492462662" sldId="333"/>
            <ac:picMk id="60" creationId="{DDDF71FA-C10C-9F88-1B83-445FE302C3D0}"/>
          </ac:picMkLst>
        </pc:picChg>
        <pc:picChg chg="add del mod">
          <ac:chgData name="Andreas Lieberoth" userId="eac10c82-a16f-414e-a313-37c127cb8cf3" providerId="ADAL" clId="{30B7CC42-2876-573A-BC75-78443668BB3D}" dt="2026-01-09T15:56:58.741" v="12377" actId="478"/>
          <ac:picMkLst>
            <pc:docMk/>
            <pc:sldMk cId="1492462662" sldId="333"/>
            <ac:picMk id="63" creationId="{B072B4F3-7BF3-6D50-E08D-0A31D88AFA68}"/>
          </ac:picMkLst>
        </pc:picChg>
        <pc:picChg chg="add del mod">
          <ac:chgData name="Andreas Lieberoth" userId="eac10c82-a16f-414e-a313-37c127cb8cf3" providerId="ADAL" clId="{30B7CC42-2876-573A-BC75-78443668BB3D}" dt="2026-01-09T11:40:48.104" v="8539" actId="478"/>
          <ac:picMkLst>
            <pc:docMk/>
            <pc:sldMk cId="1492462662" sldId="333"/>
            <ac:picMk id="2048" creationId="{03112921-9250-D35D-C893-C61D7F0998D0}"/>
          </ac:picMkLst>
        </pc:picChg>
        <pc:picChg chg="add del mod">
          <ac:chgData name="Andreas Lieberoth" userId="eac10c82-a16f-414e-a313-37c127cb8cf3" providerId="ADAL" clId="{30B7CC42-2876-573A-BC75-78443668BB3D}" dt="2026-01-09T15:59:55.775" v="12538" actId="478"/>
          <ac:picMkLst>
            <pc:docMk/>
            <pc:sldMk cId="1492462662" sldId="333"/>
            <ac:picMk id="2051" creationId="{B9CF2D96-7DD5-142C-7D55-6A39209D8463}"/>
          </ac:picMkLst>
        </pc:picChg>
        <pc:picChg chg="add del mod">
          <ac:chgData name="Andreas Lieberoth" userId="eac10c82-a16f-414e-a313-37c127cb8cf3" providerId="ADAL" clId="{30B7CC42-2876-573A-BC75-78443668BB3D}" dt="2026-01-09T15:57:44.274" v="12394" actId="478"/>
          <ac:picMkLst>
            <pc:docMk/>
            <pc:sldMk cId="1492462662" sldId="333"/>
            <ac:picMk id="2055" creationId="{6A22FE74-1550-777E-9B56-22C6A6A72E4D}"/>
          </ac:picMkLst>
        </pc:picChg>
        <pc:picChg chg="add del mod">
          <ac:chgData name="Andreas Lieberoth" userId="eac10c82-a16f-414e-a313-37c127cb8cf3" providerId="ADAL" clId="{30B7CC42-2876-573A-BC75-78443668BB3D}" dt="2026-01-09T13:13:13.923" v="8663" actId="478"/>
          <ac:picMkLst>
            <pc:docMk/>
            <pc:sldMk cId="1492462662" sldId="333"/>
            <ac:picMk id="2057" creationId="{3BB12CB8-99D5-2EE1-F161-A4B38633478D}"/>
          </ac:picMkLst>
        </pc:picChg>
        <pc:picChg chg="add del mod">
          <ac:chgData name="Andreas Lieberoth" userId="eac10c82-a16f-414e-a313-37c127cb8cf3" providerId="ADAL" clId="{30B7CC42-2876-573A-BC75-78443668BB3D}" dt="2026-01-09T13:13:17.165" v="8665" actId="478"/>
          <ac:picMkLst>
            <pc:docMk/>
            <pc:sldMk cId="1492462662" sldId="333"/>
            <ac:picMk id="2059" creationId="{E08B5EF3-2898-DC6D-D94E-1D87DD9699E6}"/>
          </ac:picMkLst>
        </pc:picChg>
        <pc:picChg chg="add del mod">
          <ac:chgData name="Andreas Lieberoth" userId="eac10c82-a16f-414e-a313-37c127cb8cf3" providerId="ADAL" clId="{30B7CC42-2876-573A-BC75-78443668BB3D}" dt="2026-01-09T13:30:20.643" v="9342" actId="478"/>
          <ac:picMkLst>
            <pc:docMk/>
            <pc:sldMk cId="1492462662" sldId="333"/>
            <ac:picMk id="2062" creationId="{C3D36B08-59D7-8712-179E-154DA1A47728}"/>
          </ac:picMkLst>
        </pc:picChg>
        <pc:picChg chg="add del mod">
          <ac:chgData name="Andreas Lieberoth" userId="eac10c82-a16f-414e-a313-37c127cb8cf3" providerId="ADAL" clId="{30B7CC42-2876-573A-BC75-78443668BB3D}" dt="2026-01-09T15:57:20.567" v="12388" actId="478"/>
          <ac:picMkLst>
            <pc:docMk/>
            <pc:sldMk cId="1492462662" sldId="333"/>
            <ac:picMk id="2063" creationId="{3A7E1580-D2A7-7C8E-D6B1-838E95BB2E00}"/>
          </ac:picMkLst>
        </pc:picChg>
        <pc:picChg chg="del">
          <ac:chgData name="Andreas Lieberoth" userId="eac10c82-a16f-414e-a313-37c127cb8cf3" providerId="ADAL" clId="{30B7CC42-2876-573A-BC75-78443668BB3D}" dt="2026-01-09T13:12:47.255" v="8652" actId="478"/>
          <ac:picMkLst>
            <pc:docMk/>
            <pc:sldMk cId="1492462662" sldId="333"/>
            <ac:picMk id="2065" creationId="{629AECCA-4D3B-A7F6-2D37-E60EA1EB1AC8}"/>
          </ac:picMkLst>
        </pc:picChg>
        <pc:picChg chg="add mod">
          <ac:chgData name="Andreas Lieberoth" userId="eac10c82-a16f-414e-a313-37c127cb8cf3" providerId="ADAL" clId="{30B7CC42-2876-573A-BC75-78443668BB3D}" dt="2026-01-09T15:57:37.352" v="12392" actId="1076"/>
          <ac:picMkLst>
            <pc:docMk/>
            <pc:sldMk cId="1492462662" sldId="333"/>
            <ac:picMk id="2067" creationId="{F6FBDCFD-A44A-8025-B3B9-8CE188C9AE44}"/>
          </ac:picMkLst>
        </pc:picChg>
        <pc:picChg chg="add del mod">
          <ac:chgData name="Andreas Lieberoth" userId="eac10c82-a16f-414e-a313-37c127cb8cf3" providerId="ADAL" clId="{30B7CC42-2876-573A-BC75-78443668BB3D}" dt="2026-01-09T14:16:54.796" v="11165" actId="478"/>
          <ac:picMkLst>
            <pc:docMk/>
            <pc:sldMk cId="1492462662" sldId="333"/>
            <ac:picMk id="2068" creationId="{D4E16FF4-567C-C3BC-D76B-B8E189C3DDE5}"/>
          </ac:picMkLst>
        </pc:picChg>
        <pc:picChg chg="del">
          <ac:chgData name="Andreas Lieberoth" userId="eac10c82-a16f-414e-a313-37c127cb8cf3" providerId="ADAL" clId="{30B7CC42-2876-573A-BC75-78443668BB3D}" dt="2026-01-09T11:27:38.003" v="8278" actId="478"/>
          <ac:picMkLst>
            <pc:docMk/>
            <pc:sldMk cId="1492462662" sldId="333"/>
            <ac:picMk id="2069" creationId="{1850FFA0-9113-73AB-C9E0-BE02DFF6B7F6}"/>
          </ac:picMkLst>
        </pc:picChg>
        <pc:picChg chg="del">
          <ac:chgData name="Andreas Lieberoth" userId="eac10c82-a16f-414e-a313-37c127cb8cf3" providerId="ADAL" clId="{30B7CC42-2876-573A-BC75-78443668BB3D}" dt="2026-01-09T11:27:35.681" v="8275" actId="478"/>
          <ac:picMkLst>
            <pc:docMk/>
            <pc:sldMk cId="1492462662" sldId="333"/>
            <ac:picMk id="2071" creationId="{2B674A86-1E85-A1C3-C03E-6FBB71CCFE67}"/>
          </ac:picMkLst>
        </pc:picChg>
      </pc:sldChg>
      <pc:sldChg chg="modSp mod">
        <pc:chgData name="Andreas Lieberoth" userId="eac10c82-a16f-414e-a313-37c127cb8cf3" providerId="ADAL" clId="{30B7CC42-2876-573A-BC75-78443668BB3D}" dt="2026-01-09T14:24:09.530" v="11386" actId="20577"/>
        <pc:sldMkLst>
          <pc:docMk/>
          <pc:sldMk cId="747182187" sldId="336"/>
        </pc:sldMkLst>
        <pc:spChg chg="mod">
          <ac:chgData name="Andreas Lieberoth" userId="eac10c82-a16f-414e-a313-37c127cb8cf3" providerId="ADAL" clId="{30B7CC42-2876-573A-BC75-78443668BB3D}" dt="2026-01-09T14:24:09.530" v="11386" actId="20577"/>
          <ac:spMkLst>
            <pc:docMk/>
            <pc:sldMk cId="747182187" sldId="336"/>
            <ac:spMk id="7" creationId="{60FF4DB8-283B-7072-A2A7-910EC68D0819}"/>
          </ac:spMkLst>
        </pc:spChg>
      </pc:sldChg>
      <pc:sldChg chg="addSp delSp modSp mod">
        <pc:chgData name="Andreas Lieberoth" userId="eac10c82-a16f-414e-a313-37c127cb8cf3" providerId="ADAL" clId="{30B7CC42-2876-573A-BC75-78443668BB3D}" dt="2026-01-09T16:16:46.574" v="12728" actId="1076"/>
        <pc:sldMkLst>
          <pc:docMk/>
          <pc:sldMk cId="2783257357" sldId="343"/>
        </pc:sldMkLst>
        <pc:spChg chg="add del">
          <ac:chgData name="Andreas Lieberoth" userId="eac10c82-a16f-414e-a313-37c127cb8cf3" providerId="ADAL" clId="{30B7CC42-2876-573A-BC75-78443668BB3D}" dt="2026-01-09T16:12:03.721" v="12706" actId="478"/>
          <ac:spMkLst>
            <pc:docMk/>
            <pc:sldMk cId="2783257357" sldId="343"/>
            <ac:spMk id="2" creationId="{B1486A62-C742-9124-70E2-0DC9425B3F02}"/>
          </ac:spMkLst>
        </pc:spChg>
        <pc:spChg chg="add mod">
          <ac:chgData name="Andreas Lieberoth" userId="eac10c82-a16f-414e-a313-37c127cb8cf3" providerId="ADAL" clId="{30B7CC42-2876-573A-BC75-78443668BB3D}" dt="2026-01-09T16:12:01.637" v="12704" actId="571"/>
          <ac:spMkLst>
            <pc:docMk/>
            <pc:sldMk cId="2783257357" sldId="343"/>
            <ac:spMk id="6" creationId="{9C2E07DB-F581-633F-43C0-ED5242BA381D}"/>
          </ac:spMkLst>
        </pc:spChg>
        <pc:picChg chg="add mod">
          <ac:chgData name="Andreas Lieberoth" userId="eac10c82-a16f-414e-a313-37c127cb8cf3" providerId="ADAL" clId="{30B7CC42-2876-573A-BC75-78443668BB3D}" dt="2026-01-09T16:16:18.518" v="12721" actId="1076"/>
          <ac:picMkLst>
            <pc:docMk/>
            <pc:sldMk cId="2783257357" sldId="343"/>
            <ac:picMk id="10" creationId="{1848B865-B78B-54E0-A2EC-49883CBC1C41}"/>
          </ac:picMkLst>
        </pc:picChg>
        <pc:picChg chg="add mod">
          <ac:chgData name="Andreas Lieberoth" userId="eac10c82-a16f-414e-a313-37c127cb8cf3" providerId="ADAL" clId="{30B7CC42-2876-573A-BC75-78443668BB3D}" dt="2026-01-09T16:16:25.594" v="12722" actId="1076"/>
          <ac:picMkLst>
            <pc:docMk/>
            <pc:sldMk cId="2783257357" sldId="343"/>
            <ac:picMk id="11" creationId="{3735A208-846A-43CB-F731-2521898A07CB}"/>
          </ac:picMkLst>
        </pc:picChg>
        <pc:picChg chg="add mod">
          <ac:chgData name="Andreas Lieberoth" userId="eac10c82-a16f-414e-a313-37c127cb8cf3" providerId="ADAL" clId="{30B7CC42-2876-573A-BC75-78443668BB3D}" dt="2026-01-09T16:16:15.974" v="12720" actId="1076"/>
          <ac:picMkLst>
            <pc:docMk/>
            <pc:sldMk cId="2783257357" sldId="343"/>
            <ac:picMk id="12" creationId="{03505A6B-FB62-F59E-B8DB-A3424CD18D2E}"/>
          </ac:picMkLst>
        </pc:picChg>
        <pc:picChg chg="add mod">
          <ac:chgData name="Andreas Lieberoth" userId="eac10c82-a16f-414e-a313-37c127cb8cf3" providerId="ADAL" clId="{30B7CC42-2876-573A-BC75-78443668BB3D}" dt="2026-01-09T16:16:46.574" v="12728" actId="1076"/>
          <ac:picMkLst>
            <pc:docMk/>
            <pc:sldMk cId="2783257357" sldId="343"/>
            <ac:picMk id="13" creationId="{65D10AF4-EE38-4640-F89B-9BC54000AA42}"/>
          </ac:picMkLst>
        </pc:picChg>
      </pc:sldChg>
      <pc:sldChg chg="addSp delSp modSp add mod ord">
        <pc:chgData name="Andreas Lieberoth" userId="eac10c82-a16f-414e-a313-37c127cb8cf3" providerId="ADAL" clId="{30B7CC42-2876-573A-BC75-78443668BB3D}" dt="2026-01-09T15:12:17.013" v="12297" actId="20577"/>
        <pc:sldMkLst>
          <pc:docMk/>
          <pc:sldMk cId="3637210463" sldId="344"/>
        </pc:sldMkLst>
        <pc:spChg chg="del">
          <ac:chgData name="Andreas Lieberoth" userId="eac10c82-a16f-414e-a313-37c127cb8cf3" providerId="ADAL" clId="{30B7CC42-2876-573A-BC75-78443668BB3D}" dt="2026-01-09T10:03:15.619" v="6311" actId="478"/>
          <ac:spMkLst>
            <pc:docMk/>
            <pc:sldMk cId="3637210463" sldId="344"/>
            <ac:spMk id="2" creationId="{5D7A05D7-362C-465C-D185-C7AD61AD44A7}"/>
          </ac:spMkLst>
        </pc:spChg>
        <pc:spChg chg="add del mod">
          <ac:chgData name="Andreas Lieberoth" userId="eac10c82-a16f-414e-a313-37c127cb8cf3" providerId="ADAL" clId="{30B7CC42-2876-573A-BC75-78443668BB3D}" dt="2026-01-09T10:03:18.878" v="6314" actId="478"/>
          <ac:spMkLst>
            <pc:docMk/>
            <pc:sldMk cId="3637210463" sldId="344"/>
            <ac:spMk id="4" creationId="{F4339ABC-93F8-2B48-C0A0-AE5A2F4972E7}"/>
          </ac:spMkLst>
        </pc:spChg>
        <pc:spChg chg="add del mod">
          <ac:chgData name="Andreas Lieberoth" userId="eac10c82-a16f-414e-a313-37c127cb8cf3" providerId="ADAL" clId="{30B7CC42-2876-573A-BC75-78443668BB3D}" dt="2026-01-09T10:04:56.693" v="6386" actId="478"/>
          <ac:spMkLst>
            <pc:docMk/>
            <pc:sldMk cId="3637210463" sldId="344"/>
            <ac:spMk id="5" creationId="{0CB2193A-3252-CD32-B050-EB993689A4A3}"/>
          </ac:spMkLst>
        </pc:spChg>
        <pc:spChg chg="add mod">
          <ac:chgData name="Andreas Lieberoth" userId="eac10c82-a16f-414e-a313-37c127cb8cf3" providerId="ADAL" clId="{30B7CC42-2876-573A-BC75-78443668BB3D}" dt="2026-01-09T10:03:41.841" v="6317"/>
          <ac:spMkLst>
            <pc:docMk/>
            <pc:sldMk cId="3637210463" sldId="344"/>
            <ac:spMk id="6" creationId="{62940604-83D2-EA6A-F9FD-C13BDA35698F}"/>
          </ac:spMkLst>
        </pc:spChg>
        <pc:spChg chg="add mod">
          <ac:chgData name="Andreas Lieberoth" userId="eac10c82-a16f-414e-a313-37c127cb8cf3" providerId="ADAL" clId="{30B7CC42-2876-573A-BC75-78443668BB3D}" dt="2026-01-09T15:12:17.013" v="12297" actId="20577"/>
          <ac:spMkLst>
            <pc:docMk/>
            <pc:sldMk cId="3637210463" sldId="344"/>
            <ac:spMk id="7" creationId="{2E47821F-B90C-12EA-BFD4-2FC73F251FEB}"/>
          </ac:spMkLst>
        </pc:spChg>
        <pc:spChg chg="add del mod">
          <ac:chgData name="Andreas Lieberoth" userId="eac10c82-a16f-414e-a313-37c127cb8cf3" providerId="ADAL" clId="{30B7CC42-2876-573A-BC75-78443668BB3D}" dt="2026-01-09T14:34:34.343" v="11795" actId="478"/>
          <ac:spMkLst>
            <pc:docMk/>
            <pc:sldMk cId="3637210463" sldId="344"/>
            <ac:spMk id="8" creationId="{2EDE383F-A624-7F19-F294-DA29A431D4D9}"/>
          </ac:spMkLst>
        </pc:spChg>
      </pc:sldChg>
      <pc:sldChg chg="modSp add mod">
        <pc:chgData name="Andreas Lieberoth" userId="eac10c82-a16f-414e-a313-37c127cb8cf3" providerId="ADAL" clId="{30B7CC42-2876-573A-BC75-78443668BB3D}" dt="2026-01-09T16:07:51.531" v="12696" actId="21"/>
        <pc:sldMkLst>
          <pc:docMk/>
          <pc:sldMk cId="2819392074" sldId="345"/>
        </pc:sldMkLst>
        <pc:spChg chg="mod">
          <ac:chgData name="Andreas Lieberoth" userId="eac10c82-a16f-414e-a313-37c127cb8cf3" providerId="ADAL" clId="{30B7CC42-2876-573A-BC75-78443668BB3D}" dt="2026-01-09T16:07:51.531" v="12696" actId="21"/>
          <ac:spMkLst>
            <pc:docMk/>
            <pc:sldMk cId="2819392074" sldId="345"/>
            <ac:spMk id="7" creationId="{D9518035-87B0-B985-9A01-4B31E6565BA3}"/>
          </ac:spMkLst>
        </pc:spChg>
      </pc:sldChg>
      <pc:sldChg chg="addSp delSp modSp add del mod">
        <pc:chgData name="Andreas Lieberoth" userId="eac10c82-a16f-414e-a313-37c127cb8cf3" providerId="ADAL" clId="{30B7CC42-2876-573A-BC75-78443668BB3D}" dt="2026-01-09T16:06:17.994" v="12645" actId="2696"/>
        <pc:sldMkLst>
          <pc:docMk/>
          <pc:sldMk cId="237059328" sldId="346"/>
        </pc:sldMkLst>
        <pc:spChg chg="add del mod">
          <ac:chgData name="Andreas Lieberoth" userId="eac10c82-a16f-414e-a313-37c127cb8cf3" providerId="ADAL" clId="{30B7CC42-2876-573A-BC75-78443668BB3D}" dt="2026-01-09T14:18:16.594" v="11192" actId="478"/>
          <ac:spMkLst>
            <pc:docMk/>
            <pc:sldMk cId="237059328" sldId="346"/>
            <ac:spMk id="3" creationId="{06478728-F2A6-9E91-D554-49FBAD144E19}"/>
          </ac:spMkLst>
        </pc:spChg>
        <pc:spChg chg="add del mod">
          <ac:chgData name="Andreas Lieberoth" userId="eac10c82-a16f-414e-a313-37c127cb8cf3" providerId="ADAL" clId="{30B7CC42-2876-573A-BC75-78443668BB3D}" dt="2026-01-09T14:20:00.996" v="11297" actId="478"/>
          <ac:spMkLst>
            <pc:docMk/>
            <pc:sldMk cId="237059328" sldId="346"/>
            <ac:spMk id="4" creationId="{034FBA02-57BB-F8FB-D752-CA062F7B98CA}"/>
          </ac:spMkLst>
        </pc:spChg>
        <pc:spChg chg="del">
          <ac:chgData name="Andreas Lieberoth" userId="eac10c82-a16f-414e-a313-37c127cb8cf3" providerId="ADAL" clId="{30B7CC42-2876-573A-BC75-78443668BB3D}" dt="2026-01-09T14:18:05.365" v="11188" actId="478"/>
          <ac:spMkLst>
            <pc:docMk/>
            <pc:sldMk cId="237059328" sldId="346"/>
            <ac:spMk id="7" creationId="{C47727DD-D618-3798-4F50-6EAE65453240}"/>
          </ac:spMkLst>
        </pc:spChg>
        <pc:spChg chg="add mod">
          <ac:chgData name="Andreas Lieberoth" userId="eac10c82-a16f-414e-a313-37c127cb8cf3" providerId="ADAL" clId="{30B7CC42-2876-573A-BC75-78443668BB3D}" dt="2026-01-09T14:20:37.591" v="11336" actId="20577"/>
          <ac:spMkLst>
            <pc:docMk/>
            <pc:sldMk cId="237059328" sldId="346"/>
            <ac:spMk id="10" creationId="{AC7E94B4-DEBE-A826-9018-C44D859C276C}"/>
          </ac:spMkLst>
        </pc:spChg>
        <pc:spChg chg="add mod">
          <ac:chgData name="Andreas Lieberoth" userId="eac10c82-a16f-414e-a313-37c127cb8cf3" providerId="ADAL" clId="{30B7CC42-2876-573A-BC75-78443668BB3D}" dt="2026-01-09T16:05:38.670" v="12636" actId="14100"/>
          <ac:spMkLst>
            <pc:docMk/>
            <pc:sldMk cId="237059328" sldId="346"/>
            <ac:spMk id="11" creationId="{62DDA266-4B67-2993-583B-88BE93FD691C}"/>
          </ac:spMkLst>
        </pc:spChg>
        <pc:picChg chg="add del mod">
          <ac:chgData name="Andreas Lieberoth" userId="eac10c82-a16f-414e-a313-37c127cb8cf3" providerId="ADAL" clId="{30B7CC42-2876-573A-BC75-78443668BB3D}" dt="2026-01-09T16:05:39.613" v="12637" actId="1076"/>
          <ac:picMkLst>
            <pc:docMk/>
            <pc:sldMk cId="237059328" sldId="346"/>
            <ac:picMk id="5" creationId="{E43B69A9-4BEF-C4DD-F963-2FEE0F52D2C7}"/>
          </ac:picMkLst>
        </pc:picChg>
        <pc:picChg chg="add del mod">
          <ac:chgData name="Andreas Lieberoth" userId="eac10c82-a16f-414e-a313-37c127cb8cf3" providerId="ADAL" clId="{30B7CC42-2876-573A-BC75-78443668BB3D}" dt="2026-01-09T16:05:18.652" v="12627" actId="478"/>
          <ac:picMkLst>
            <pc:docMk/>
            <pc:sldMk cId="237059328" sldId="346"/>
            <ac:picMk id="6" creationId="{BD025291-A1E9-A290-5F85-9BD4DC137023}"/>
          </ac:picMkLst>
        </pc:picChg>
        <pc:picChg chg="add del mod">
          <ac:chgData name="Andreas Lieberoth" userId="eac10c82-a16f-414e-a313-37c127cb8cf3" providerId="ADAL" clId="{30B7CC42-2876-573A-BC75-78443668BB3D}" dt="2026-01-09T16:05:12.095" v="12621" actId="478"/>
          <ac:picMkLst>
            <pc:docMk/>
            <pc:sldMk cId="237059328" sldId="346"/>
            <ac:picMk id="8" creationId="{D47E46D4-8ED8-DC36-4174-E17E9C93AECB}"/>
          </ac:picMkLst>
        </pc:picChg>
        <pc:picChg chg="add del mod">
          <ac:chgData name="Andreas Lieberoth" userId="eac10c82-a16f-414e-a313-37c127cb8cf3" providerId="ADAL" clId="{30B7CC42-2876-573A-BC75-78443668BB3D}" dt="2026-01-09T16:05:20.258" v="12628" actId="478"/>
          <ac:picMkLst>
            <pc:docMk/>
            <pc:sldMk cId="237059328" sldId="346"/>
            <ac:picMk id="9" creationId="{D24A3D29-8F7D-0D5B-F174-5254AAD1F89F}"/>
          </ac:picMkLst>
        </pc:picChg>
        <pc:picChg chg="add mod">
          <ac:chgData name="Andreas Lieberoth" userId="eac10c82-a16f-414e-a313-37c127cb8cf3" providerId="ADAL" clId="{30B7CC42-2876-573A-BC75-78443668BB3D}" dt="2026-01-09T16:05:40.435" v="12638" actId="1076"/>
          <ac:picMkLst>
            <pc:docMk/>
            <pc:sldMk cId="237059328" sldId="346"/>
            <ac:picMk id="12" creationId="{16554FD6-E3AE-F0AD-AEE7-82BD87B6F0B9}"/>
          </ac:picMkLst>
        </pc:picChg>
        <pc:picChg chg="add mod">
          <ac:chgData name="Andreas Lieberoth" userId="eac10c82-a16f-414e-a313-37c127cb8cf3" providerId="ADAL" clId="{30B7CC42-2876-573A-BC75-78443668BB3D}" dt="2026-01-09T16:05:42.064" v="12640" actId="1076"/>
          <ac:picMkLst>
            <pc:docMk/>
            <pc:sldMk cId="237059328" sldId="346"/>
            <ac:picMk id="13" creationId="{7152F2F7-A045-D00E-6F1B-F7298DF3959E}"/>
          </ac:picMkLst>
        </pc:picChg>
        <pc:picChg chg="add mod">
          <ac:chgData name="Andreas Lieberoth" userId="eac10c82-a16f-414e-a313-37c127cb8cf3" providerId="ADAL" clId="{30B7CC42-2876-573A-BC75-78443668BB3D}" dt="2026-01-09T16:05:41.337" v="12639" actId="1076"/>
          <ac:picMkLst>
            <pc:docMk/>
            <pc:sldMk cId="237059328" sldId="346"/>
            <ac:picMk id="14" creationId="{419C3DDE-FA62-185F-FDCC-15B0A3D27EDE}"/>
          </ac:picMkLst>
        </pc:picChg>
        <pc:picChg chg="add del mod">
          <ac:chgData name="Andreas Lieberoth" userId="eac10c82-a16f-414e-a313-37c127cb8cf3" providerId="ADAL" clId="{30B7CC42-2876-573A-BC75-78443668BB3D}" dt="2026-01-09T16:05:27.295" v="12631" actId="478"/>
          <ac:picMkLst>
            <pc:docMk/>
            <pc:sldMk cId="237059328" sldId="346"/>
            <ac:picMk id="15" creationId="{62582A88-3E86-E81B-6D56-28448BCC11DB}"/>
          </ac:picMkLst>
        </pc:picChg>
        <pc:picChg chg="add mod">
          <ac:chgData name="Andreas Lieberoth" userId="eac10c82-a16f-414e-a313-37c127cb8cf3" providerId="ADAL" clId="{30B7CC42-2876-573A-BC75-78443668BB3D}" dt="2026-01-09T16:05:44.127" v="12642" actId="1076"/>
          <ac:picMkLst>
            <pc:docMk/>
            <pc:sldMk cId="237059328" sldId="346"/>
            <ac:picMk id="16" creationId="{3F3DAE96-E9FE-2F38-1004-F497740B3039}"/>
          </ac:picMkLst>
        </pc:picChg>
        <pc:picChg chg="add mod">
          <ac:chgData name="Andreas Lieberoth" userId="eac10c82-a16f-414e-a313-37c127cb8cf3" providerId="ADAL" clId="{30B7CC42-2876-573A-BC75-78443668BB3D}" dt="2026-01-09T16:05:46.576" v="12644" actId="1076"/>
          <ac:picMkLst>
            <pc:docMk/>
            <pc:sldMk cId="237059328" sldId="346"/>
            <ac:picMk id="17" creationId="{C2560EFA-A2CD-063D-5200-C23C202123B9}"/>
          </ac:picMkLst>
        </pc:picChg>
        <pc:picChg chg="add mod">
          <ac:chgData name="Andreas Lieberoth" userId="eac10c82-a16f-414e-a313-37c127cb8cf3" providerId="ADAL" clId="{30B7CC42-2876-573A-BC75-78443668BB3D}" dt="2026-01-09T16:05:45.353" v="12643" actId="1076"/>
          <ac:picMkLst>
            <pc:docMk/>
            <pc:sldMk cId="237059328" sldId="346"/>
            <ac:picMk id="18" creationId="{9307C56C-A105-477A-7F73-78C74EE1CB00}"/>
          </ac:picMkLst>
        </pc:picChg>
      </pc:sldChg>
      <pc:sldChg chg="add del">
        <pc:chgData name="Andreas Lieberoth" userId="eac10c82-a16f-414e-a313-37c127cb8cf3" providerId="ADAL" clId="{30B7CC42-2876-573A-BC75-78443668BB3D}" dt="2026-01-09T13:48:05.827" v="10070"/>
        <pc:sldMkLst>
          <pc:docMk/>
          <pc:sldMk cId="732334545" sldId="346"/>
        </pc:sldMkLst>
      </pc:sldChg>
      <pc:sldChg chg="addSp delSp modSp add del mod setBg delAnim">
        <pc:chgData name="Andreas Lieberoth" userId="eac10c82-a16f-414e-a313-37c127cb8cf3" providerId="ADAL" clId="{30B7CC42-2876-573A-BC75-78443668BB3D}" dt="2026-01-09T13:11:02.034" v="8540" actId="2696"/>
        <pc:sldMkLst>
          <pc:docMk/>
          <pc:sldMk cId="2189733867" sldId="346"/>
        </pc:sldMkLst>
        <pc:spChg chg="del">
          <ac:chgData name="Andreas Lieberoth" userId="eac10c82-a16f-414e-a313-37c127cb8cf3" providerId="ADAL" clId="{30B7CC42-2876-573A-BC75-78443668BB3D}" dt="2026-01-09T11:32:01.914" v="8382" actId="478"/>
          <ac:spMkLst>
            <pc:docMk/>
            <pc:sldMk cId="2189733867" sldId="346"/>
            <ac:spMk id="10" creationId="{BB04D9B6-140A-4077-ED62-30EAD58AD88D}"/>
          </ac:spMkLst>
        </pc:spChg>
        <pc:spChg chg="del">
          <ac:chgData name="Andreas Lieberoth" userId="eac10c82-a16f-414e-a313-37c127cb8cf3" providerId="ADAL" clId="{30B7CC42-2876-573A-BC75-78443668BB3D}" dt="2026-01-09T11:29:29.585" v="8333" actId="478"/>
          <ac:spMkLst>
            <pc:docMk/>
            <pc:sldMk cId="2189733867" sldId="346"/>
            <ac:spMk id="11" creationId="{D52F8262-F706-E5E5-38D3-51C9B1FA22B7}"/>
          </ac:spMkLst>
        </pc:spChg>
        <pc:spChg chg="del">
          <ac:chgData name="Andreas Lieberoth" userId="eac10c82-a16f-414e-a313-37c127cb8cf3" providerId="ADAL" clId="{30B7CC42-2876-573A-BC75-78443668BB3D}" dt="2026-01-09T11:32:00.699" v="8381" actId="478"/>
          <ac:spMkLst>
            <pc:docMk/>
            <pc:sldMk cId="2189733867" sldId="346"/>
            <ac:spMk id="12" creationId="{E93C0E0E-37CD-B670-DB23-959571CFEF98}"/>
          </ac:spMkLst>
        </pc:spChg>
        <pc:spChg chg="mod">
          <ac:chgData name="Andreas Lieberoth" userId="eac10c82-a16f-414e-a313-37c127cb8cf3" providerId="ADAL" clId="{30B7CC42-2876-573A-BC75-78443668BB3D}" dt="2026-01-09T11:29:39.727" v="8338" actId="20577"/>
          <ac:spMkLst>
            <pc:docMk/>
            <pc:sldMk cId="2189733867" sldId="346"/>
            <ac:spMk id="24" creationId="{FC85483F-622B-2B6B-8F20-ACC308E59A1D}"/>
          </ac:spMkLst>
        </pc:spChg>
        <pc:spChg chg="del">
          <ac:chgData name="Andreas Lieberoth" userId="eac10c82-a16f-414e-a313-37c127cb8cf3" providerId="ADAL" clId="{30B7CC42-2876-573A-BC75-78443668BB3D}" dt="2026-01-09T11:32:25.500" v="8386" actId="478"/>
          <ac:spMkLst>
            <pc:docMk/>
            <pc:sldMk cId="2189733867" sldId="346"/>
            <ac:spMk id="43" creationId="{F6863CBD-D66E-E1F0-90B9-43C27C51EE59}"/>
          </ac:spMkLst>
        </pc:spChg>
        <pc:spChg chg="mod">
          <ac:chgData name="Andreas Lieberoth" userId="eac10c82-a16f-414e-a313-37c127cb8cf3" providerId="ADAL" clId="{30B7CC42-2876-573A-BC75-78443668BB3D}" dt="2026-01-09T11:33:23.464" v="8412" actId="1076"/>
          <ac:spMkLst>
            <pc:docMk/>
            <pc:sldMk cId="2189733867" sldId="346"/>
            <ac:spMk id="44" creationId="{CB19568E-8535-2B73-1E0A-25127F9205D4}"/>
          </ac:spMkLst>
        </pc:spChg>
        <pc:spChg chg="mod">
          <ac:chgData name="Andreas Lieberoth" userId="eac10c82-a16f-414e-a313-37c127cb8cf3" providerId="ADAL" clId="{30B7CC42-2876-573A-BC75-78443668BB3D}" dt="2026-01-09T11:33:10.256" v="8408" actId="688"/>
          <ac:spMkLst>
            <pc:docMk/>
            <pc:sldMk cId="2189733867" sldId="346"/>
            <ac:spMk id="51" creationId="{460BE154-0DB3-993B-1193-72563A385426}"/>
          </ac:spMkLst>
        </pc:spChg>
        <pc:spChg chg="mod">
          <ac:chgData name="Andreas Lieberoth" userId="eac10c82-a16f-414e-a313-37c127cb8cf3" providerId="ADAL" clId="{30B7CC42-2876-573A-BC75-78443668BB3D}" dt="2026-01-09T11:33:14.937" v="8410" actId="1076"/>
          <ac:spMkLst>
            <pc:docMk/>
            <pc:sldMk cId="2189733867" sldId="346"/>
            <ac:spMk id="54" creationId="{995D92F8-0FEF-90DA-F304-6CAB98A6CE02}"/>
          </ac:spMkLst>
        </pc:spChg>
        <pc:spChg chg="mod">
          <ac:chgData name="Andreas Lieberoth" userId="eac10c82-a16f-414e-a313-37c127cb8cf3" providerId="ADAL" clId="{30B7CC42-2876-573A-BC75-78443668BB3D}" dt="2026-01-09T11:34:07.797" v="8424" actId="688"/>
          <ac:spMkLst>
            <pc:docMk/>
            <pc:sldMk cId="2189733867" sldId="346"/>
            <ac:spMk id="55" creationId="{D143A73A-0909-7980-9B73-823EF48400A3}"/>
          </ac:spMkLst>
        </pc:spChg>
        <pc:picChg chg="del mod">
          <ac:chgData name="Andreas Lieberoth" userId="eac10c82-a16f-414e-a313-37c127cb8cf3" providerId="ADAL" clId="{30B7CC42-2876-573A-BC75-78443668BB3D}" dt="2026-01-09T11:33:44.295" v="8416" actId="478"/>
          <ac:picMkLst>
            <pc:docMk/>
            <pc:sldMk cId="2189733867" sldId="346"/>
            <ac:picMk id="4" creationId="{05E915A5-619D-830C-4E05-7D1DC8AD94F9}"/>
          </ac:picMkLst>
        </pc:picChg>
        <pc:picChg chg="add mod">
          <ac:chgData name="Andreas Lieberoth" userId="eac10c82-a16f-414e-a313-37c127cb8cf3" providerId="ADAL" clId="{30B7CC42-2876-573A-BC75-78443668BB3D}" dt="2026-01-09T11:35:01.865" v="8438" actId="1076"/>
          <ac:picMkLst>
            <pc:docMk/>
            <pc:sldMk cId="2189733867" sldId="346"/>
            <ac:picMk id="5" creationId="{5B7700B8-2348-433B-8BFD-734EEF329301}"/>
          </ac:picMkLst>
        </pc:picChg>
        <pc:picChg chg="mod modCrop">
          <ac:chgData name="Andreas Lieberoth" userId="eac10c82-a16f-414e-a313-37c127cb8cf3" providerId="ADAL" clId="{30B7CC42-2876-573A-BC75-78443668BB3D}" dt="2026-01-09T11:34:12.797" v="8425" actId="1076"/>
          <ac:picMkLst>
            <pc:docMk/>
            <pc:sldMk cId="2189733867" sldId="346"/>
            <ac:picMk id="6" creationId="{F8B94878-BC8C-34CA-6E43-333C6CDB3E76}"/>
          </ac:picMkLst>
        </pc:picChg>
        <pc:picChg chg="mod">
          <ac:chgData name="Andreas Lieberoth" userId="eac10c82-a16f-414e-a313-37c127cb8cf3" providerId="ADAL" clId="{30B7CC42-2876-573A-BC75-78443668BB3D}" dt="2026-01-09T11:33:17.478" v="8411" actId="14100"/>
          <ac:picMkLst>
            <pc:docMk/>
            <pc:sldMk cId="2189733867" sldId="346"/>
            <ac:picMk id="8" creationId="{CF92E616-2B31-BB27-D9F4-E4163F94C17D}"/>
          </ac:picMkLst>
        </pc:picChg>
        <pc:picChg chg="add mod">
          <ac:chgData name="Andreas Lieberoth" userId="eac10c82-a16f-414e-a313-37c127cb8cf3" providerId="ADAL" clId="{30B7CC42-2876-573A-BC75-78443668BB3D}" dt="2026-01-09T11:36:36.502" v="8463" actId="1076"/>
          <ac:picMkLst>
            <pc:docMk/>
            <pc:sldMk cId="2189733867" sldId="346"/>
            <ac:picMk id="14" creationId="{5BC742F3-2FF3-2415-2BAE-95F852844FDC}"/>
          </ac:picMkLst>
        </pc:picChg>
        <pc:picChg chg="del">
          <ac:chgData name="Andreas Lieberoth" userId="eac10c82-a16f-414e-a313-37c127cb8cf3" providerId="ADAL" clId="{30B7CC42-2876-573A-BC75-78443668BB3D}" dt="2026-01-09T11:29:26.936" v="8332" actId="478"/>
          <ac:picMkLst>
            <pc:docMk/>
            <pc:sldMk cId="2189733867" sldId="346"/>
            <ac:picMk id="20" creationId="{08184094-1A4D-988A-BAEA-11B80319A809}"/>
          </ac:picMkLst>
        </pc:picChg>
        <pc:picChg chg="del">
          <ac:chgData name="Andreas Lieberoth" userId="eac10c82-a16f-414e-a313-37c127cb8cf3" providerId="ADAL" clId="{30B7CC42-2876-573A-BC75-78443668BB3D}" dt="2026-01-09T11:29:38.843" v="8337" actId="478"/>
          <ac:picMkLst>
            <pc:docMk/>
            <pc:sldMk cId="2189733867" sldId="346"/>
            <ac:picMk id="2069" creationId="{3B4A759A-EE6D-AEB0-1BBD-9D2E9B895306}"/>
          </ac:picMkLst>
        </pc:picChg>
        <pc:picChg chg="del">
          <ac:chgData name="Andreas Lieberoth" userId="eac10c82-a16f-414e-a313-37c127cb8cf3" providerId="ADAL" clId="{30B7CC42-2876-573A-BC75-78443668BB3D}" dt="2026-01-09T11:29:37.870" v="8336" actId="478"/>
          <ac:picMkLst>
            <pc:docMk/>
            <pc:sldMk cId="2189733867" sldId="346"/>
            <ac:picMk id="2071" creationId="{6F2631BB-C280-ED93-2F86-501AF2DCC477}"/>
          </ac:picMkLst>
        </pc:picChg>
      </pc:sldChg>
      <pc:sldChg chg="add">
        <pc:chgData name="Andreas Lieberoth" userId="eac10c82-a16f-414e-a313-37c127cb8cf3" providerId="ADAL" clId="{30B7CC42-2876-573A-BC75-78443668BB3D}" dt="2026-01-09T16:06:21.699" v="12646"/>
        <pc:sldMkLst>
          <pc:docMk/>
          <pc:sldMk cId="2969663568" sldId="346"/>
        </pc:sldMkLst>
      </pc:sldChg>
      <pc:sldChg chg="addSp modSp add mod setBg">
        <pc:chgData name="Andreas Lieberoth" userId="eac10c82-a16f-414e-a313-37c127cb8cf3" providerId="ADAL" clId="{30B7CC42-2876-573A-BC75-78443668BB3D}" dt="2026-01-09T16:01:52.515" v="12618" actId="1076"/>
        <pc:sldMkLst>
          <pc:docMk/>
          <pc:sldMk cId="1279968517" sldId="347"/>
        </pc:sldMkLst>
        <pc:spChg chg="mod">
          <ac:chgData name="Andreas Lieberoth" userId="eac10c82-a16f-414e-a313-37c127cb8cf3" providerId="ADAL" clId="{30B7CC42-2876-573A-BC75-78443668BB3D}" dt="2026-01-09T16:00:33.024" v="12586" actId="1076"/>
          <ac:spMkLst>
            <pc:docMk/>
            <pc:sldMk cId="1279968517" sldId="347"/>
            <ac:spMk id="19" creationId="{8838D9C3-77A1-C3C0-B784-CAA09746C4C7}"/>
          </ac:spMkLst>
        </pc:spChg>
        <pc:spChg chg="mod">
          <ac:chgData name="Andreas Lieberoth" userId="eac10c82-a16f-414e-a313-37c127cb8cf3" providerId="ADAL" clId="{30B7CC42-2876-573A-BC75-78443668BB3D}" dt="2026-01-09T16:00:29.498" v="12585" actId="1076"/>
          <ac:spMkLst>
            <pc:docMk/>
            <pc:sldMk cId="1279968517" sldId="347"/>
            <ac:spMk id="21" creationId="{94958C31-3576-ED3F-23C9-8274E21D1311}"/>
          </ac:spMkLst>
        </pc:spChg>
        <pc:spChg chg="mod">
          <ac:chgData name="Andreas Lieberoth" userId="eac10c82-a16f-414e-a313-37c127cb8cf3" providerId="ADAL" clId="{30B7CC42-2876-573A-BC75-78443668BB3D}" dt="2026-01-09T16:01:35.472" v="12613" actId="1076"/>
          <ac:spMkLst>
            <pc:docMk/>
            <pc:sldMk cId="1279968517" sldId="347"/>
            <ac:spMk id="2060" creationId="{93F55BA9-2302-EE99-F36C-968818762495}"/>
          </ac:spMkLst>
        </pc:spChg>
        <pc:spChg chg="mod">
          <ac:chgData name="Andreas Lieberoth" userId="eac10c82-a16f-414e-a313-37c127cb8cf3" providerId="ADAL" clId="{30B7CC42-2876-573A-BC75-78443668BB3D}" dt="2026-01-09T16:01:52.515" v="12618" actId="1076"/>
          <ac:spMkLst>
            <pc:docMk/>
            <pc:sldMk cId="1279968517" sldId="347"/>
            <ac:spMk id="2066" creationId="{5206E89F-73C4-BADF-8DB6-797CCBD704D7}"/>
          </ac:spMkLst>
        </pc:spChg>
        <pc:picChg chg="add mod">
          <ac:chgData name="Andreas Lieberoth" userId="eac10c82-a16f-414e-a313-37c127cb8cf3" providerId="ADAL" clId="{30B7CC42-2876-573A-BC75-78443668BB3D}" dt="2026-01-09T16:01:30.212" v="12612" actId="688"/>
          <ac:picMkLst>
            <pc:docMk/>
            <pc:sldMk cId="1279968517" sldId="347"/>
            <ac:picMk id="3" creationId="{6D2C5D03-A956-19E9-16A9-E709649DAC46}"/>
          </ac:picMkLst>
        </pc:picChg>
        <pc:picChg chg="mod">
          <ac:chgData name="Andreas Lieberoth" userId="eac10c82-a16f-414e-a313-37c127cb8cf3" providerId="ADAL" clId="{30B7CC42-2876-573A-BC75-78443668BB3D}" dt="2026-01-09T16:01:23.254" v="12611" actId="1076"/>
          <ac:picMkLst>
            <pc:docMk/>
            <pc:sldMk cId="1279968517" sldId="347"/>
            <ac:picMk id="2055" creationId="{A40437B2-2C2C-B5AF-A78D-290170BD9F8B}"/>
          </ac:picMkLst>
        </pc:picChg>
      </pc:sldChg>
      <pc:sldChg chg="add del setBg">
        <pc:chgData name="Andreas Lieberoth" userId="eac10c82-a16f-414e-a313-37c127cb8cf3" providerId="ADAL" clId="{30B7CC42-2876-573A-BC75-78443668BB3D}" dt="2026-01-09T13:48:04.645" v="10069"/>
        <pc:sldMkLst>
          <pc:docMk/>
          <pc:sldMk cId="2322835337" sldId="347"/>
        </pc:sldMkLst>
      </pc:sldChg>
      <pc:sldChg chg="modSp add mod">
        <pc:chgData name="Andreas Lieberoth" userId="eac10c82-a16f-414e-a313-37c127cb8cf3" providerId="ADAL" clId="{30B7CC42-2876-573A-BC75-78443668BB3D}" dt="2026-01-09T16:08:04.932" v="12700" actId="207"/>
        <pc:sldMkLst>
          <pc:docMk/>
          <pc:sldMk cId="933082478" sldId="348"/>
        </pc:sldMkLst>
        <pc:spChg chg="mod">
          <ac:chgData name="Andreas Lieberoth" userId="eac10c82-a16f-414e-a313-37c127cb8cf3" providerId="ADAL" clId="{30B7CC42-2876-573A-BC75-78443668BB3D}" dt="2026-01-09T16:08:04.932" v="12700" actId="207"/>
          <ac:spMkLst>
            <pc:docMk/>
            <pc:sldMk cId="933082478" sldId="348"/>
            <ac:spMk id="7" creationId="{F1433DB8-9F94-5ADF-AE0B-BF395E175F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A809B-4E35-F848-B061-7350A0A7BB51}" type="datetimeFigureOut">
              <a:rPr lang="da-DK" smtClean="0"/>
              <a:t>09.01.2026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83AE6B-3D29-8E45-A52D-B8A4BBAF8E36}" type="slidenum">
              <a:rPr lang="da-DK" smtClean="0"/>
              <a:t>‹#›</a:t>
            </a:fld>
            <a:endParaRPr lang="da-DK"/>
          </a:p>
        </p:txBody>
      </p:sp>
    </p:spTree>
    <p:extLst>
      <p:ext uri="{BB962C8B-B14F-4D97-AF65-F5344CB8AC3E}">
        <p14:creationId xmlns:p14="http://schemas.microsoft.com/office/powerpoint/2010/main" val="1775336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A783AE6B-3D29-8E45-A52D-B8A4BBAF8E36}" type="slidenum">
              <a:rPr lang="da-DK" smtClean="0"/>
              <a:t>2</a:t>
            </a:fld>
            <a:endParaRPr lang="da-DK"/>
          </a:p>
        </p:txBody>
      </p:sp>
    </p:spTree>
    <p:extLst>
      <p:ext uri="{BB962C8B-B14F-4D97-AF65-F5344CB8AC3E}">
        <p14:creationId xmlns:p14="http://schemas.microsoft.com/office/powerpoint/2010/main" val="505990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34B50-FEBA-8D7C-22BE-CDBAC9E32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D459C6-25ED-8AD0-CAF8-80B247C5E1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4F0573-318C-EE93-25C3-729A2681A801}"/>
              </a:ext>
            </a:extLst>
          </p:cNvPr>
          <p:cNvSpPr>
            <a:spLocks noGrp="1"/>
          </p:cNvSpPr>
          <p:nvPr>
            <p:ph type="body" idx="1"/>
          </p:nvPr>
        </p:nvSpPr>
        <p:spPr/>
        <p:txBody>
          <a:bodyPr/>
          <a:lstStyle/>
          <a:p>
            <a:endParaRPr lang="da-DK" dirty="0"/>
          </a:p>
        </p:txBody>
      </p:sp>
      <p:sp>
        <p:nvSpPr>
          <p:cNvPr id="4" name="Slide Number Placeholder 3">
            <a:extLst>
              <a:ext uri="{FF2B5EF4-FFF2-40B4-BE49-F238E27FC236}">
                <a16:creationId xmlns:a16="http://schemas.microsoft.com/office/drawing/2014/main" id="{5E127112-882B-A592-80B5-423A1B7120CE}"/>
              </a:ext>
            </a:extLst>
          </p:cNvPr>
          <p:cNvSpPr>
            <a:spLocks noGrp="1"/>
          </p:cNvSpPr>
          <p:nvPr>
            <p:ph type="sldNum" sz="quarter" idx="5"/>
          </p:nvPr>
        </p:nvSpPr>
        <p:spPr/>
        <p:txBody>
          <a:bodyPr/>
          <a:lstStyle/>
          <a:p>
            <a:fld id="{A783AE6B-3D29-8E45-A52D-B8A4BBAF8E36}" type="slidenum">
              <a:rPr lang="da-DK" smtClean="0"/>
              <a:t>13</a:t>
            </a:fld>
            <a:endParaRPr lang="da-DK"/>
          </a:p>
        </p:txBody>
      </p:sp>
    </p:spTree>
    <p:extLst>
      <p:ext uri="{BB962C8B-B14F-4D97-AF65-F5344CB8AC3E}">
        <p14:creationId xmlns:p14="http://schemas.microsoft.com/office/powerpoint/2010/main" val="1002879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u="none" strike="noStrike" kern="1200">
                <a:solidFill>
                  <a:schemeClr val="tx1"/>
                </a:solidFill>
                <a:effectLst/>
                <a:latin typeface="+mn-lt"/>
                <a:ea typeface="+mn-ea"/>
                <a:cs typeface="+mn-cs"/>
              </a:rPr>
              <a:t>5 min til debriefing</a:t>
            </a:r>
            <a:r>
              <a:rPr lang="da-DK" sz="1200" b="0" i="0" kern="1200">
                <a:solidFill>
                  <a:schemeClr val="tx1"/>
                </a:solidFill>
                <a:effectLst/>
                <a:latin typeface="+mn-lt"/>
                <a:ea typeface="+mn-ea"/>
                <a:cs typeface="+mn-cs"/>
              </a:rPr>
              <a:t>​</a:t>
            </a:r>
            <a:endParaRPr lang="da-DK"/>
          </a:p>
        </p:txBody>
      </p:sp>
      <p:sp>
        <p:nvSpPr>
          <p:cNvPr id="4" name="Pladsholder til slidenummer 3"/>
          <p:cNvSpPr>
            <a:spLocks noGrp="1"/>
          </p:cNvSpPr>
          <p:nvPr>
            <p:ph type="sldNum" sz="quarter" idx="5"/>
          </p:nvPr>
        </p:nvSpPr>
        <p:spPr/>
        <p:txBody>
          <a:bodyPr/>
          <a:lstStyle/>
          <a:p>
            <a:fld id="{A783AE6B-3D29-8E45-A52D-B8A4BBAF8E36}" type="slidenum">
              <a:rPr lang="da-DK" smtClean="0"/>
              <a:t>16</a:t>
            </a:fld>
            <a:endParaRPr lang="da-DK"/>
          </a:p>
        </p:txBody>
      </p:sp>
    </p:spTree>
    <p:extLst>
      <p:ext uri="{BB962C8B-B14F-4D97-AF65-F5344CB8AC3E}">
        <p14:creationId xmlns:p14="http://schemas.microsoft.com/office/powerpoint/2010/main" val="2138024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1" dirty="0">
                <a:solidFill>
                  <a:schemeClr val="tx2"/>
                </a:solidFill>
              </a:rPr>
              <a:t>I sidste lektion samlede vi viden og anbefalinger for at tegne et godt digitalt</a:t>
            </a:r>
            <a:r>
              <a:rPr lang="da-DK" sz="1200" dirty="0">
                <a:solidFill>
                  <a:schemeClr val="tx2"/>
                </a:solidFill>
              </a:rPr>
              <a:t> </a:t>
            </a:r>
            <a:r>
              <a:rPr lang="da-DK" sz="1200" b="1" dirty="0">
                <a:solidFill>
                  <a:schemeClr val="tx2"/>
                </a:solidFill>
              </a:rPr>
              <a:t>verdenskort</a:t>
            </a:r>
            <a:r>
              <a:rPr lang="da-DK" sz="1200" dirty="0">
                <a:solidFill>
                  <a:schemeClr val="tx2"/>
                </a:solidFill>
              </a:rPr>
              <a:t> for fremtidens børn/unge</a:t>
            </a:r>
            <a:br>
              <a:rPr lang="da-DK" sz="1200" dirty="0">
                <a:solidFill>
                  <a:schemeClr val="tx2"/>
                </a:solidFill>
              </a:rPr>
            </a:br>
            <a:br>
              <a:rPr lang="da-DK" sz="1200" dirty="0">
                <a:solidFill>
                  <a:schemeClr val="tx2"/>
                </a:solidFill>
              </a:rPr>
            </a:br>
            <a:r>
              <a:rPr lang="da-DK" sz="1200" dirty="0">
                <a:solidFill>
                  <a:schemeClr val="tx2"/>
                </a:solidFill>
              </a:rPr>
              <a:t>Eleverne har haft lektier med hjem til at lave med med deres familie. Læreren har også taget noter om hvad, de har lært </a:t>
            </a:r>
            <a:r>
              <a:rPr lang="da-DK" sz="1200" dirty="0">
                <a:solidFill>
                  <a:schemeClr val="accent4"/>
                </a:solidFill>
              </a:rPr>
              <a:t>af eleverne </a:t>
            </a:r>
            <a:r>
              <a:rPr lang="da-DK" sz="1200" dirty="0">
                <a:solidFill>
                  <a:schemeClr val="tx2"/>
                </a:solidFill>
              </a:rPr>
              <a:t>og </a:t>
            </a:r>
            <a:r>
              <a:rPr lang="da-DK" sz="1200" dirty="0">
                <a:solidFill>
                  <a:schemeClr val="accent4"/>
                </a:solidFill>
              </a:rPr>
              <a:t>om klassens</a:t>
            </a:r>
            <a:r>
              <a:rPr lang="da-DK" sz="1200" dirty="0">
                <a:solidFill>
                  <a:schemeClr val="tx2"/>
                </a:solidFill>
              </a:rPr>
              <a:t> liv online sammen.</a:t>
            </a:r>
            <a:endParaRPr lang="da-DK" dirty="0"/>
          </a:p>
        </p:txBody>
      </p:sp>
      <p:sp>
        <p:nvSpPr>
          <p:cNvPr id="4" name="Slide Number Placeholder 3"/>
          <p:cNvSpPr>
            <a:spLocks noGrp="1"/>
          </p:cNvSpPr>
          <p:nvPr>
            <p:ph type="sldNum" sz="quarter" idx="5"/>
          </p:nvPr>
        </p:nvSpPr>
        <p:spPr/>
        <p:txBody>
          <a:bodyPr/>
          <a:lstStyle/>
          <a:p>
            <a:fld id="{8047183D-2F56-3442-B994-664A258D09A3}" type="slidenum">
              <a:rPr lang="da-DK" smtClean="0"/>
              <a:t>19</a:t>
            </a:fld>
            <a:endParaRPr lang="da-DK"/>
          </a:p>
        </p:txBody>
      </p:sp>
    </p:spTree>
    <p:extLst>
      <p:ext uri="{BB962C8B-B14F-4D97-AF65-F5344CB8AC3E}">
        <p14:creationId xmlns:p14="http://schemas.microsoft.com/office/powerpoint/2010/main" val="2228723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895B4-E2DA-DF83-D0B0-58E11371B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4074D-CC32-738E-D74A-B88D65C978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1A13FC-F9E1-C6DA-5FD0-87A598023B18}"/>
              </a:ext>
            </a:extLst>
          </p:cNvPr>
          <p:cNvSpPr>
            <a:spLocks noGrp="1"/>
          </p:cNvSpPr>
          <p:nvPr>
            <p:ph type="body" idx="1"/>
          </p:nvPr>
        </p:nvSpPr>
        <p:spPr/>
        <p:txBody>
          <a:bodyPr/>
          <a:lstStyle/>
          <a:p>
            <a:endParaRPr lang="da-DK" dirty="0"/>
          </a:p>
        </p:txBody>
      </p:sp>
      <p:sp>
        <p:nvSpPr>
          <p:cNvPr id="4" name="Slide Number Placeholder 3">
            <a:extLst>
              <a:ext uri="{FF2B5EF4-FFF2-40B4-BE49-F238E27FC236}">
                <a16:creationId xmlns:a16="http://schemas.microsoft.com/office/drawing/2014/main" id="{FA591FEA-13B7-C750-7956-85732E3A8AF8}"/>
              </a:ext>
            </a:extLst>
          </p:cNvPr>
          <p:cNvSpPr>
            <a:spLocks noGrp="1"/>
          </p:cNvSpPr>
          <p:nvPr>
            <p:ph type="sldNum" sz="quarter" idx="5"/>
          </p:nvPr>
        </p:nvSpPr>
        <p:spPr/>
        <p:txBody>
          <a:bodyPr/>
          <a:lstStyle/>
          <a:p>
            <a:fld id="{8047183D-2F56-3442-B994-664A258D09A3}" type="slidenum">
              <a:rPr lang="da-DK" smtClean="0"/>
              <a:t>20</a:t>
            </a:fld>
            <a:endParaRPr lang="da-DK"/>
          </a:p>
        </p:txBody>
      </p:sp>
    </p:spTree>
    <p:extLst>
      <p:ext uri="{BB962C8B-B14F-4D97-AF65-F5344CB8AC3E}">
        <p14:creationId xmlns:p14="http://schemas.microsoft.com/office/powerpoint/2010/main" val="3784022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Gå op til ”step 3”</a:t>
            </a:r>
          </a:p>
        </p:txBody>
      </p:sp>
      <p:sp>
        <p:nvSpPr>
          <p:cNvPr id="4" name="Slide Number Placeholder 3"/>
          <p:cNvSpPr>
            <a:spLocks noGrp="1"/>
          </p:cNvSpPr>
          <p:nvPr>
            <p:ph type="sldNum" sz="quarter" idx="5"/>
          </p:nvPr>
        </p:nvSpPr>
        <p:spPr/>
        <p:txBody>
          <a:bodyPr/>
          <a:lstStyle/>
          <a:p>
            <a:fld id="{A783AE6B-3D29-8E45-A52D-B8A4BBAF8E36}" type="slidenum">
              <a:rPr lang="da-DK" smtClean="0"/>
              <a:t>21</a:t>
            </a:fld>
            <a:endParaRPr lang="da-DK"/>
          </a:p>
        </p:txBody>
      </p:sp>
    </p:spTree>
    <p:extLst>
      <p:ext uri="{BB962C8B-B14F-4D97-AF65-F5344CB8AC3E}">
        <p14:creationId xmlns:p14="http://schemas.microsoft.com/office/powerpoint/2010/main" val="1336363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Kort intro til dagens aktivitet – vi skal tænke på fremtiden, og hvad vi ville ønske at der kunne laves om</a:t>
            </a:r>
          </a:p>
          <a:p>
            <a:endParaRPr lang="da-DK" dirty="0"/>
          </a:p>
          <a:p>
            <a:r>
              <a:rPr lang="da-DK" dirty="0"/>
              <a:t>Forestil jer at både andre børn/unge, jeres forældre, statsministrene i EU og cheferne for de store </a:t>
            </a:r>
            <a:r>
              <a:rPr lang="da-DK" dirty="0" err="1"/>
              <a:t>tech</a:t>
            </a:r>
            <a:r>
              <a:rPr lang="da-DK" dirty="0"/>
              <a:t>-firmaer skal høre jeres råd.</a:t>
            </a:r>
          </a:p>
          <a:p>
            <a:endParaRPr lang="da-DK" dirty="0"/>
          </a:p>
          <a:p>
            <a:r>
              <a:rPr lang="da-DK" dirty="0"/>
              <a:t>[Der skal gerne være 60 minutter tilbage nu] </a:t>
            </a:r>
          </a:p>
        </p:txBody>
      </p:sp>
      <p:sp>
        <p:nvSpPr>
          <p:cNvPr id="4" name="Slide Number Placeholder 3"/>
          <p:cNvSpPr>
            <a:spLocks noGrp="1"/>
          </p:cNvSpPr>
          <p:nvPr>
            <p:ph type="sldNum" sz="quarter" idx="5"/>
          </p:nvPr>
        </p:nvSpPr>
        <p:spPr/>
        <p:txBody>
          <a:bodyPr/>
          <a:lstStyle/>
          <a:p>
            <a:fld id="{8047183D-2F56-3442-B994-664A258D09A3}" type="slidenum">
              <a:rPr lang="da-DK" smtClean="0"/>
              <a:t>4</a:t>
            </a:fld>
            <a:endParaRPr lang="da-DK"/>
          </a:p>
        </p:txBody>
      </p:sp>
    </p:spTree>
    <p:extLst>
      <p:ext uri="{BB962C8B-B14F-4D97-AF65-F5344CB8AC3E}">
        <p14:creationId xmlns:p14="http://schemas.microsoft.com/office/powerpoint/2010/main" val="2228723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DDCC1-6FD2-CBC6-6733-50674118C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B87542-D284-BF12-3B79-4E5F48084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B0C2A-535A-4537-EAA8-696F0E7C5F6C}"/>
              </a:ext>
            </a:extLst>
          </p:cNvPr>
          <p:cNvSpPr>
            <a:spLocks noGrp="1"/>
          </p:cNvSpPr>
          <p:nvPr>
            <p:ph type="body" idx="1"/>
          </p:nvPr>
        </p:nvSpPr>
        <p:spPr/>
        <p:txBody>
          <a:bodyPr/>
          <a:lstStyle/>
          <a:p>
            <a:endParaRPr lang="da-DK" dirty="0"/>
          </a:p>
        </p:txBody>
      </p:sp>
      <p:sp>
        <p:nvSpPr>
          <p:cNvPr id="4" name="Slide Number Placeholder 3">
            <a:extLst>
              <a:ext uri="{FF2B5EF4-FFF2-40B4-BE49-F238E27FC236}">
                <a16:creationId xmlns:a16="http://schemas.microsoft.com/office/drawing/2014/main" id="{338B9C57-72E1-5B4F-258B-221881B2032E}"/>
              </a:ext>
            </a:extLst>
          </p:cNvPr>
          <p:cNvSpPr>
            <a:spLocks noGrp="1"/>
          </p:cNvSpPr>
          <p:nvPr>
            <p:ph type="sldNum" sz="quarter" idx="5"/>
          </p:nvPr>
        </p:nvSpPr>
        <p:spPr/>
        <p:txBody>
          <a:bodyPr/>
          <a:lstStyle/>
          <a:p>
            <a:fld id="{A783AE6B-3D29-8E45-A52D-B8A4BBAF8E36}" type="slidenum">
              <a:rPr lang="da-DK" smtClean="0"/>
              <a:t>5</a:t>
            </a:fld>
            <a:endParaRPr lang="da-DK"/>
          </a:p>
        </p:txBody>
      </p:sp>
    </p:spTree>
    <p:extLst>
      <p:ext uri="{BB962C8B-B14F-4D97-AF65-F5344CB8AC3E}">
        <p14:creationId xmlns:p14="http://schemas.microsoft.com/office/powerpoint/2010/main" val="28319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BA4A1-B11F-5D3C-516F-23F823516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7AF8F-320D-6B25-59C4-E7B387161A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96D51-86C1-9570-EA78-1557D9A9B9C9}"/>
              </a:ext>
            </a:extLst>
          </p:cNvPr>
          <p:cNvSpPr>
            <a:spLocks noGrp="1"/>
          </p:cNvSpPr>
          <p:nvPr>
            <p:ph type="body" idx="1"/>
          </p:nvPr>
        </p:nvSpPr>
        <p:spPr/>
        <p:txBody>
          <a:bodyPr/>
          <a:lstStyle/>
          <a:p>
            <a:r>
              <a:rPr lang="da-DK" dirty="0"/>
              <a:t>Gruppearbejde: 5-10 min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Klassesnak: 5 min til at fortælle om de problemer, de har skrevet, og hvorfor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Snak evt. om hvad man bør gøre, hvis man oplever problemet</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Hver gruppe skal diskutere ét at de tre temaer fra lektion 2-3.  Giv dem evt. deres produkter fra tidligere lektioner, få dem til at slå op i </a:t>
            </a:r>
            <a:r>
              <a:rPr lang="da-DK" b="1" dirty="0"/>
              <a:t>kontaktbogen</a:t>
            </a:r>
            <a:r>
              <a:rPr lang="da-DK" dirty="0"/>
              <a:t>, eller stik dem et nyt sæt til at hjælpe på hukommelsen.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Få dem til at tænke som myndige unge. Hvad kan give problemer eller kriser for nye børn, der kommer online, og som ikke ved så meget? </a:t>
            </a:r>
            <a:r>
              <a:rPr lang="da-DK" b="1" dirty="0"/>
              <a:t>Mindst tre problemer</a:t>
            </a:r>
            <a:endParaRPr lang="da-DK" dirty="0"/>
          </a:p>
          <a:p>
            <a:endParaRPr lang="da-DK" dirty="0"/>
          </a:p>
          <a:p>
            <a:endParaRPr lang="da-DK" dirty="0"/>
          </a:p>
          <a:p>
            <a:endParaRPr lang="da-DK" dirty="0"/>
          </a:p>
          <a:p>
            <a:endParaRPr lang="da-DK" dirty="0"/>
          </a:p>
          <a:p>
            <a:endParaRPr lang="da-DK" dirty="0"/>
          </a:p>
        </p:txBody>
      </p:sp>
      <p:sp>
        <p:nvSpPr>
          <p:cNvPr id="4" name="Slide Number Placeholder 3">
            <a:extLst>
              <a:ext uri="{FF2B5EF4-FFF2-40B4-BE49-F238E27FC236}">
                <a16:creationId xmlns:a16="http://schemas.microsoft.com/office/drawing/2014/main" id="{716D7256-C21D-0007-A825-DB309E626700}"/>
              </a:ext>
            </a:extLst>
          </p:cNvPr>
          <p:cNvSpPr>
            <a:spLocks noGrp="1"/>
          </p:cNvSpPr>
          <p:nvPr>
            <p:ph type="sldNum" sz="quarter" idx="5"/>
          </p:nvPr>
        </p:nvSpPr>
        <p:spPr/>
        <p:txBody>
          <a:bodyPr/>
          <a:lstStyle/>
          <a:p>
            <a:fld id="{8047183D-2F56-3442-B994-664A258D09A3}" type="slidenum">
              <a:rPr lang="da-DK" smtClean="0"/>
              <a:t>7</a:t>
            </a:fld>
            <a:endParaRPr lang="da-DK"/>
          </a:p>
        </p:txBody>
      </p:sp>
    </p:spTree>
    <p:extLst>
      <p:ext uri="{BB962C8B-B14F-4D97-AF65-F5344CB8AC3E}">
        <p14:creationId xmlns:p14="http://schemas.microsoft.com/office/powerpoint/2010/main" val="3875460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275AD-AF2C-FE0F-F62C-1B9F061C6C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46195-0076-7FAD-B38E-F11EE8D20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FC218-7D43-569E-799E-C96DB79F123F}"/>
              </a:ext>
            </a:extLst>
          </p:cNvPr>
          <p:cNvSpPr>
            <a:spLocks noGrp="1"/>
          </p:cNvSpPr>
          <p:nvPr>
            <p:ph type="body" idx="1"/>
          </p:nvPr>
        </p:nvSpPr>
        <p:spPr/>
        <p:txBody>
          <a:bodyPr/>
          <a:lstStyle/>
          <a:p>
            <a:endParaRPr lang="da-DK" dirty="0"/>
          </a:p>
        </p:txBody>
      </p:sp>
      <p:sp>
        <p:nvSpPr>
          <p:cNvPr id="4" name="Slide Number Placeholder 3">
            <a:extLst>
              <a:ext uri="{FF2B5EF4-FFF2-40B4-BE49-F238E27FC236}">
                <a16:creationId xmlns:a16="http://schemas.microsoft.com/office/drawing/2014/main" id="{69DEC651-04A4-0708-87F7-458232E85E2A}"/>
              </a:ext>
            </a:extLst>
          </p:cNvPr>
          <p:cNvSpPr>
            <a:spLocks noGrp="1"/>
          </p:cNvSpPr>
          <p:nvPr>
            <p:ph type="sldNum" sz="quarter" idx="5"/>
          </p:nvPr>
        </p:nvSpPr>
        <p:spPr/>
        <p:txBody>
          <a:bodyPr/>
          <a:lstStyle/>
          <a:p>
            <a:fld id="{A783AE6B-3D29-8E45-A52D-B8A4BBAF8E36}" type="slidenum">
              <a:rPr lang="da-DK" smtClean="0"/>
              <a:t>8</a:t>
            </a:fld>
            <a:endParaRPr lang="da-DK"/>
          </a:p>
        </p:txBody>
      </p:sp>
    </p:spTree>
    <p:extLst>
      <p:ext uri="{BB962C8B-B14F-4D97-AF65-F5344CB8AC3E}">
        <p14:creationId xmlns:p14="http://schemas.microsoft.com/office/powerpoint/2010/main" val="2305034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7A7E9-139E-C31F-4CFF-5994A0039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EFC6EC-F5AC-D0BA-50D5-D29C95FA9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6839B-E6FA-D564-CB49-39AD7471B41C}"/>
              </a:ext>
            </a:extLst>
          </p:cNvPr>
          <p:cNvSpPr>
            <a:spLocks noGrp="1"/>
          </p:cNvSpPr>
          <p:nvPr>
            <p:ph type="body" idx="1"/>
          </p:nvPr>
        </p:nvSpPr>
        <p:spPr/>
        <p:txBody>
          <a:bodyPr/>
          <a:lstStyle/>
          <a:p>
            <a:endParaRPr lang="da-DK" dirty="0"/>
          </a:p>
        </p:txBody>
      </p:sp>
      <p:sp>
        <p:nvSpPr>
          <p:cNvPr id="4" name="Slide Number Placeholder 3">
            <a:extLst>
              <a:ext uri="{FF2B5EF4-FFF2-40B4-BE49-F238E27FC236}">
                <a16:creationId xmlns:a16="http://schemas.microsoft.com/office/drawing/2014/main" id="{D54B99CB-D9CF-3EA3-3A1E-5123B917CFAF}"/>
              </a:ext>
            </a:extLst>
          </p:cNvPr>
          <p:cNvSpPr>
            <a:spLocks noGrp="1"/>
          </p:cNvSpPr>
          <p:nvPr>
            <p:ph type="sldNum" sz="quarter" idx="5"/>
          </p:nvPr>
        </p:nvSpPr>
        <p:spPr/>
        <p:txBody>
          <a:bodyPr/>
          <a:lstStyle/>
          <a:p>
            <a:fld id="{8047183D-2F56-3442-B994-664A258D09A3}" type="slidenum">
              <a:rPr lang="da-DK" smtClean="0"/>
              <a:t>9</a:t>
            </a:fld>
            <a:endParaRPr lang="da-DK"/>
          </a:p>
        </p:txBody>
      </p:sp>
    </p:spTree>
    <p:extLst>
      <p:ext uri="{BB962C8B-B14F-4D97-AF65-F5344CB8AC3E}">
        <p14:creationId xmlns:p14="http://schemas.microsoft.com/office/powerpoint/2010/main" val="1273708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69FED-2BA2-422E-474D-CCF2F4639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0A947-1F5D-E99E-72DD-A458FE73C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1A6BA-10F4-9072-35F7-30B4C1DAE5CD}"/>
              </a:ext>
            </a:extLst>
          </p:cNvPr>
          <p:cNvSpPr>
            <a:spLocks noGrp="1"/>
          </p:cNvSpPr>
          <p:nvPr>
            <p:ph type="body" idx="1"/>
          </p:nvPr>
        </p:nvSpPr>
        <p:spPr/>
        <p:txBody>
          <a:bodyPr/>
          <a:lstStyle/>
          <a:p>
            <a:endParaRPr lang="da-DK" dirty="0"/>
          </a:p>
        </p:txBody>
      </p:sp>
      <p:sp>
        <p:nvSpPr>
          <p:cNvPr id="4" name="Slide Number Placeholder 3">
            <a:extLst>
              <a:ext uri="{FF2B5EF4-FFF2-40B4-BE49-F238E27FC236}">
                <a16:creationId xmlns:a16="http://schemas.microsoft.com/office/drawing/2014/main" id="{2A900A96-9244-966D-9BF9-E960045861C3}"/>
              </a:ext>
            </a:extLst>
          </p:cNvPr>
          <p:cNvSpPr>
            <a:spLocks noGrp="1"/>
          </p:cNvSpPr>
          <p:nvPr>
            <p:ph type="sldNum" sz="quarter" idx="5"/>
          </p:nvPr>
        </p:nvSpPr>
        <p:spPr/>
        <p:txBody>
          <a:bodyPr/>
          <a:lstStyle/>
          <a:p>
            <a:fld id="{8047183D-2F56-3442-B994-664A258D09A3}" type="slidenum">
              <a:rPr lang="da-DK" smtClean="0"/>
              <a:t>10</a:t>
            </a:fld>
            <a:endParaRPr lang="da-DK"/>
          </a:p>
        </p:txBody>
      </p:sp>
    </p:spTree>
    <p:extLst>
      <p:ext uri="{BB962C8B-B14F-4D97-AF65-F5344CB8AC3E}">
        <p14:creationId xmlns:p14="http://schemas.microsoft.com/office/powerpoint/2010/main" val="2691944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28406-9F03-5AEB-6143-2F0E4DD2E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2D6E6-D104-9009-5EE0-772B10827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C269E-1170-F024-5B5B-E6561FF20938}"/>
              </a:ext>
            </a:extLst>
          </p:cNvPr>
          <p:cNvSpPr>
            <a:spLocks noGrp="1"/>
          </p:cNvSpPr>
          <p:nvPr>
            <p:ph type="body" idx="1"/>
          </p:nvPr>
        </p:nvSpPr>
        <p:spPr/>
        <p:txBody>
          <a:bodyPr/>
          <a:lstStyle/>
          <a:p>
            <a:endParaRPr lang="da-DK" dirty="0"/>
          </a:p>
        </p:txBody>
      </p:sp>
      <p:sp>
        <p:nvSpPr>
          <p:cNvPr id="4" name="Slide Number Placeholder 3">
            <a:extLst>
              <a:ext uri="{FF2B5EF4-FFF2-40B4-BE49-F238E27FC236}">
                <a16:creationId xmlns:a16="http://schemas.microsoft.com/office/drawing/2014/main" id="{CECD3DF1-1411-CDC5-1F04-93EF8AC16C36}"/>
              </a:ext>
            </a:extLst>
          </p:cNvPr>
          <p:cNvSpPr>
            <a:spLocks noGrp="1"/>
          </p:cNvSpPr>
          <p:nvPr>
            <p:ph type="sldNum" sz="quarter" idx="5"/>
          </p:nvPr>
        </p:nvSpPr>
        <p:spPr/>
        <p:txBody>
          <a:bodyPr/>
          <a:lstStyle/>
          <a:p>
            <a:fld id="{A783AE6B-3D29-8E45-A52D-B8A4BBAF8E36}" type="slidenum">
              <a:rPr lang="da-DK" smtClean="0"/>
              <a:t>11</a:t>
            </a:fld>
            <a:endParaRPr lang="da-DK"/>
          </a:p>
        </p:txBody>
      </p:sp>
    </p:spTree>
    <p:extLst>
      <p:ext uri="{BB962C8B-B14F-4D97-AF65-F5344CB8AC3E}">
        <p14:creationId xmlns:p14="http://schemas.microsoft.com/office/powerpoint/2010/main" val="3621678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105E1-49FA-5056-0E8A-A84DBFD8E7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79F71A-D443-0CBB-F464-72A30404B6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9AF9B-FAC7-922E-2FC1-70686D1B66D7}"/>
              </a:ext>
            </a:extLst>
          </p:cNvPr>
          <p:cNvSpPr>
            <a:spLocks noGrp="1"/>
          </p:cNvSpPr>
          <p:nvPr>
            <p:ph type="body" idx="1"/>
          </p:nvPr>
        </p:nvSpPr>
        <p:spPr/>
        <p:txBody>
          <a:bodyPr/>
          <a:lstStyle/>
          <a:p>
            <a:r>
              <a:rPr lang="da-DK" dirty="0"/>
              <a:t>Gå op til ”step 3”</a:t>
            </a:r>
          </a:p>
        </p:txBody>
      </p:sp>
      <p:sp>
        <p:nvSpPr>
          <p:cNvPr id="4" name="Slide Number Placeholder 3">
            <a:extLst>
              <a:ext uri="{FF2B5EF4-FFF2-40B4-BE49-F238E27FC236}">
                <a16:creationId xmlns:a16="http://schemas.microsoft.com/office/drawing/2014/main" id="{71D54EDF-74FE-4D97-EA2A-1278697BC4BB}"/>
              </a:ext>
            </a:extLst>
          </p:cNvPr>
          <p:cNvSpPr>
            <a:spLocks noGrp="1"/>
          </p:cNvSpPr>
          <p:nvPr>
            <p:ph type="sldNum" sz="quarter" idx="5"/>
          </p:nvPr>
        </p:nvSpPr>
        <p:spPr/>
        <p:txBody>
          <a:bodyPr/>
          <a:lstStyle/>
          <a:p>
            <a:fld id="{A783AE6B-3D29-8E45-A52D-B8A4BBAF8E36}" type="slidenum">
              <a:rPr lang="da-DK" smtClean="0"/>
              <a:t>12</a:t>
            </a:fld>
            <a:endParaRPr lang="da-DK"/>
          </a:p>
        </p:txBody>
      </p:sp>
    </p:spTree>
    <p:extLst>
      <p:ext uri="{BB962C8B-B14F-4D97-AF65-F5344CB8AC3E}">
        <p14:creationId xmlns:p14="http://schemas.microsoft.com/office/powerpoint/2010/main" val="14730416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Pr>
        <a:gradFill>
          <a:gsLst>
            <a:gs pos="29000">
              <a:schemeClr val="accent4"/>
            </a:gs>
            <a:gs pos="78000">
              <a:schemeClr val="bg1"/>
            </a:gs>
          </a:gsLst>
          <a:lin ang="2700000" scaled="1"/>
        </a:gradFill>
        <a:effectLst/>
      </p:bgPr>
    </p:bg>
    <p:spTree>
      <p:nvGrpSpPr>
        <p:cNvPr id="1" name=""/>
        <p:cNvGrpSpPr/>
        <p:nvPr/>
      </p:nvGrpSpPr>
      <p:grpSpPr>
        <a:xfrm>
          <a:off x="0" y="0"/>
          <a:ext cx="0" cy="0"/>
          <a:chOff x="0" y="0"/>
          <a:chExt cx="0" cy="0"/>
        </a:xfrm>
      </p:grpSpPr>
      <p:sp>
        <p:nvSpPr>
          <p:cNvPr id="20" name="Afrundet rektangel 22">
            <a:extLst>
              <a:ext uri="{FF2B5EF4-FFF2-40B4-BE49-F238E27FC236}">
                <a16:creationId xmlns:a16="http://schemas.microsoft.com/office/drawing/2014/main" id="{41B32740-ED28-5CD4-232C-03F3FA9DD547}"/>
              </a:ext>
            </a:extLst>
          </p:cNvPr>
          <p:cNvSpPr/>
          <p:nvPr userDrawn="1"/>
        </p:nvSpPr>
        <p:spPr>
          <a:xfrm rot="5857398">
            <a:off x="3276502" y="-2169868"/>
            <a:ext cx="5638994" cy="10114984"/>
          </a:xfrm>
          <a:custGeom>
            <a:avLst/>
            <a:gdLst>
              <a:gd name="connsiteX0" fmla="*/ 0 w 1841500"/>
              <a:gd name="connsiteY0" fmla="*/ 306923 h 2863850"/>
              <a:gd name="connsiteX1" fmla="*/ 306923 w 1841500"/>
              <a:gd name="connsiteY1" fmla="*/ 0 h 2863850"/>
              <a:gd name="connsiteX2" fmla="*/ 1534577 w 1841500"/>
              <a:gd name="connsiteY2" fmla="*/ 0 h 2863850"/>
              <a:gd name="connsiteX3" fmla="*/ 1841500 w 1841500"/>
              <a:gd name="connsiteY3" fmla="*/ 306923 h 2863850"/>
              <a:gd name="connsiteX4" fmla="*/ 1841500 w 1841500"/>
              <a:gd name="connsiteY4" fmla="*/ 2556927 h 2863850"/>
              <a:gd name="connsiteX5" fmla="*/ 1534577 w 1841500"/>
              <a:gd name="connsiteY5" fmla="*/ 2863850 h 2863850"/>
              <a:gd name="connsiteX6" fmla="*/ 306923 w 1841500"/>
              <a:gd name="connsiteY6" fmla="*/ 2863850 h 2863850"/>
              <a:gd name="connsiteX7" fmla="*/ 0 w 1841500"/>
              <a:gd name="connsiteY7" fmla="*/ 2556927 h 2863850"/>
              <a:gd name="connsiteX8" fmla="*/ 0 w 1841500"/>
              <a:gd name="connsiteY8" fmla="*/ 306923 h 2863850"/>
              <a:gd name="connsiteX0" fmla="*/ 0 w 1841500"/>
              <a:gd name="connsiteY0" fmla="*/ 325326 h 2882253"/>
              <a:gd name="connsiteX1" fmla="*/ 306923 w 1841500"/>
              <a:gd name="connsiteY1" fmla="*/ 18403 h 2882253"/>
              <a:gd name="connsiteX2" fmla="*/ 1287318 w 1841500"/>
              <a:gd name="connsiteY2" fmla="*/ 0 h 2882253"/>
              <a:gd name="connsiteX3" fmla="*/ 1841500 w 1841500"/>
              <a:gd name="connsiteY3" fmla="*/ 325326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06923 w 1841500"/>
              <a:gd name="connsiteY1" fmla="*/ 18403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130035 w 1841500"/>
              <a:gd name="connsiteY0" fmla="*/ 324014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130035 w 1841500"/>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5050 w 1759627"/>
              <a:gd name="connsiteY6" fmla="*/ 2882253 h 2882253"/>
              <a:gd name="connsiteX7" fmla="*/ 0 w 1759627"/>
              <a:gd name="connsiteY7" fmla="*/ 2612279 h 2882253"/>
              <a:gd name="connsiteX8" fmla="*/ 48162 w 1759627"/>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3656 w 1759627"/>
              <a:gd name="connsiteY6" fmla="*/ 2807839 h 2882253"/>
              <a:gd name="connsiteX7" fmla="*/ 0 w 1759627"/>
              <a:gd name="connsiteY7" fmla="*/ 2612279 h 2882253"/>
              <a:gd name="connsiteX8" fmla="*/ 48162 w 1759627"/>
              <a:gd name="connsiteY8" fmla="*/ 324014 h 2882253"/>
              <a:gd name="connsiteX0" fmla="*/ 48162 w 1759627"/>
              <a:gd name="connsiteY0" fmla="*/ 324014 h 2807839"/>
              <a:gd name="connsiteX1" fmla="*/ 241486 w 1759627"/>
              <a:gd name="connsiteY1" fmla="*/ 86074 h 2807839"/>
              <a:gd name="connsiteX2" fmla="*/ 1205445 w 1759627"/>
              <a:gd name="connsiteY2" fmla="*/ 0 h 2807839"/>
              <a:gd name="connsiteX3" fmla="*/ 1433567 w 1759627"/>
              <a:gd name="connsiteY3" fmla="*/ 224127 h 2807839"/>
              <a:gd name="connsiteX4" fmla="*/ 1759627 w 1759627"/>
              <a:gd name="connsiteY4" fmla="*/ 2575330 h 2807839"/>
              <a:gd name="connsiteX5" fmla="*/ 1379212 w 1759627"/>
              <a:gd name="connsiteY5" fmla="*/ 2767897 h 2807839"/>
              <a:gd name="connsiteX6" fmla="*/ 223656 w 1759627"/>
              <a:gd name="connsiteY6" fmla="*/ 2807839 h 2807839"/>
              <a:gd name="connsiteX7" fmla="*/ 0 w 1759627"/>
              <a:gd name="connsiteY7" fmla="*/ 2612279 h 2807839"/>
              <a:gd name="connsiteX8" fmla="*/ 48162 w 1759627"/>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890" h="2807839">
                <a:moveTo>
                  <a:pt x="40923" y="324014"/>
                </a:moveTo>
                <a:cubicBezTo>
                  <a:pt x="40923" y="154505"/>
                  <a:pt x="166203" y="89230"/>
                  <a:pt x="234247" y="86074"/>
                </a:cubicBezTo>
                <a:lnTo>
                  <a:pt x="1198206" y="0"/>
                </a:lnTo>
                <a:cubicBezTo>
                  <a:pt x="1334638" y="3710"/>
                  <a:pt x="1411204" y="116981"/>
                  <a:pt x="1426328" y="224127"/>
                </a:cubicBezTo>
                <a:lnTo>
                  <a:pt x="1584890" y="2496162"/>
                </a:lnTo>
                <a:cubicBezTo>
                  <a:pt x="1584890" y="2665671"/>
                  <a:pt x="1471577" y="2770049"/>
                  <a:pt x="1371973" y="2767897"/>
                </a:cubicBezTo>
                <a:lnTo>
                  <a:pt x="216417" y="2807839"/>
                </a:lnTo>
                <a:cubicBezTo>
                  <a:pt x="46908" y="2807839"/>
                  <a:pt x="6775" y="2678394"/>
                  <a:pt x="0" y="2564391"/>
                </a:cubicBezTo>
                <a:lnTo>
                  <a:pt x="40923" y="324014"/>
                </a:lnTo>
                <a:close/>
              </a:path>
            </a:pathLst>
          </a:custGeom>
          <a:gradFill>
            <a:gsLst>
              <a:gs pos="19000">
                <a:schemeClr val="tx1">
                  <a:alpha val="40000"/>
                </a:schemeClr>
              </a:gs>
              <a:gs pos="68000">
                <a:schemeClr val="tx1">
                  <a:alpha val="76087"/>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88F9938-653A-D130-AE2D-E58996EBCF3A}"/>
              </a:ext>
            </a:extLst>
          </p:cNvPr>
          <p:cNvSpPr>
            <a:spLocks noGrp="1"/>
          </p:cNvSpPr>
          <p:nvPr>
            <p:ph type="ctrTitle"/>
          </p:nvPr>
        </p:nvSpPr>
        <p:spPr>
          <a:xfrm rot="21407910">
            <a:off x="2360912" y="1409754"/>
            <a:ext cx="7470175" cy="2338036"/>
          </a:xfrm>
        </p:spPr>
        <p:txBody>
          <a:bodyPr anchor="b"/>
          <a:lstStyle>
            <a:lvl1pPr algn="l">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Undertitel 2">
            <a:extLst>
              <a:ext uri="{FF2B5EF4-FFF2-40B4-BE49-F238E27FC236}">
                <a16:creationId xmlns:a16="http://schemas.microsoft.com/office/drawing/2014/main" id="{18182058-6842-3E41-7364-4980F9A3A4DD}"/>
              </a:ext>
            </a:extLst>
          </p:cNvPr>
          <p:cNvSpPr>
            <a:spLocks noGrp="1"/>
          </p:cNvSpPr>
          <p:nvPr>
            <p:ph type="subTitle" idx="1"/>
          </p:nvPr>
        </p:nvSpPr>
        <p:spPr>
          <a:xfrm>
            <a:off x="2727446" y="3976114"/>
            <a:ext cx="6475435" cy="110783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pic>
        <p:nvPicPr>
          <p:cNvPr id="16" name="Billede 15" descr="Et billede, der indeholder logo, Grafik, Font/skrifttype, symbol&#10;&#10;AI-genereret indhold kan være ukorrekt.">
            <a:extLst>
              <a:ext uri="{FF2B5EF4-FFF2-40B4-BE49-F238E27FC236}">
                <a16:creationId xmlns:a16="http://schemas.microsoft.com/office/drawing/2014/main" id="{0881FDCB-18F4-2F82-D2C2-1A84D0332237}"/>
              </a:ext>
            </a:extLst>
          </p:cNvPr>
          <p:cNvPicPr>
            <a:picLocks noChangeAspect="1"/>
          </p:cNvPicPr>
          <p:nvPr userDrawn="1"/>
        </p:nvPicPr>
        <p:blipFill>
          <a:blip r:embed="rId2"/>
          <a:stretch>
            <a:fillRect/>
          </a:stretch>
        </p:blipFill>
        <p:spPr>
          <a:xfrm>
            <a:off x="11082557" y="98425"/>
            <a:ext cx="971550" cy="971550"/>
          </a:xfrm>
          <a:prstGeom prst="rect">
            <a:avLst/>
          </a:prstGeom>
        </p:spPr>
      </p:pic>
      <p:pic>
        <p:nvPicPr>
          <p:cNvPr id="22" name="Billede 21">
            <a:extLst>
              <a:ext uri="{FF2B5EF4-FFF2-40B4-BE49-F238E27FC236}">
                <a16:creationId xmlns:a16="http://schemas.microsoft.com/office/drawing/2014/main" id="{05117354-827D-C41D-8885-0C4631B3400E}"/>
              </a:ext>
            </a:extLst>
          </p:cNvPr>
          <p:cNvPicPr>
            <a:picLocks noChangeAspect="1"/>
          </p:cNvPicPr>
          <p:nvPr userDrawn="1"/>
        </p:nvPicPr>
        <p:blipFill>
          <a:blip r:embed="rId3"/>
          <a:stretch>
            <a:fillRect/>
          </a:stretch>
        </p:blipFill>
        <p:spPr>
          <a:xfrm>
            <a:off x="3418639" y="6160079"/>
            <a:ext cx="1222656" cy="113455"/>
          </a:xfrm>
          <a:prstGeom prst="rect">
            <a:avLst/>
          </a:prstGeom>
        </p:spPr>
      </p:pic>
      <p:pic>
        <p:nvPicPr>
          <p:cNvPr id="24" name="Billede 23" descr="Et billede, der indeholder tekst, Font/skrifttype, Grafik, logo&#10;&#10;AI-genereret indhold kan være ukorrekt.">
            <a:extLst>
              <a:ext uri="{FF2B5EF4-FFF2-40B4-BE49-F238E27FC236}">
                <a16:creationId xmlns:a16="http://schemas.microsoft.com/office/drawing/2014/main" id="{0D6FFED8-0C30-A9CF-3E7B-0E1E7294EFD0}"/>
              </a:ext>
            </a:extLst>
          </p:cNvPr>
          <p:cNvPicPr>
            <a:picLocks noChangeAspect="1"/>
          </p:cNvPicPr>
          <p:nvPr userDrawn="1"/>
        </p:nvPicPr>
        <p:blipFill>
          <a:blip r:embed="rId4"/>
          <a:stretch>
            <a:fillRect/>
          </a:stretch>
        </p:blipFill>
        <p:spPr>
          <a:xfrm>
            <a:off x="1297144" y="6058934"/>
            <a:ext cx="760656" cy="315744"/>
          </a:xfrm>
          <a:prstGeom prst="rect">
            <a:avLst/>
          </a:prstGeom>
        </p:spPr>
      </p:pic>
      <p:pic>
        <p:nvPicPr>
          <p:cNvPr id="28" name="Billede 27" descr="Et billede, der indeholder Font/skrifttype, Grafik, design, grafisk design&#10;&#10;AI-genereret indhold kan være ukorrekt.">
            <a:extLst>
              <a:ext uri="{FF2B5EF4-FFF2-40B4-BE49-F238E27FC236}">
                <a16:creationId xmlns:a16="http://schemas.microsoft.com/office/drawing/2014/main" id="{F81A8DE1-917F-F299-FF3F-ACCD5375EB16}"/>
              </a:ext>
            </a:extLst>
          </p:cNvPr>
          <p:cNvPicPr>
            <a:picLocks noChangeAspect="1"/>
          </p:cNvPicPr>
          <p:nvPr userDrawn="1"/>
        </p:nvPicPr>
        <p:blipFill>
          <a:blip r:embed="rId5"/>
          <a:stretch>
            <a:fillRect/>
          </a:stretch>
        </p:blipFill>
        <p:spPr>
          <a:xfrm>
            <a:off x="2539670" y="6065645"/>
            <a:ext cx="397099" cy="302323"/>
          </a:xfrm>
          <a:prstGeom prst="rect">
            <a:avLst/>
          </a:prstGeom>
        </p:spPr>
      </p:pic>
    </p:spTree>
    <p:extLst>
      <p:ext uri="{BB962C8B-B14F-4D97-AF65-F5344CB8AC3E}">
        <p14:creationId xmlns:p14="http://schemas.microsoft.com/office/powerpoint/2010/main" val="36628487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Sammenlignings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EB3F40-A70F-5BD4-7783-A2CE1BBA82D6}"/>
              </a:ext>
            </a:extLst>
          </p:cNvPr>
          <p:cNvSpPr>
            <a:spLocks noGrp="1"/>
          </p:cNvSpPr>
          <p:nvPr>
            <p:ph type="title"/>
          </p:nvPr>
        </p:nvSpPr>
        <p:spPr>
          <a:xfrm>
            <a:off x="1066798" y="573724"/>
            <a:ext cx="10105293" cy="704233"/>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DA78AAD9-8E6E-E7C9-246E-06468998C43F}"/>
              </a:ext>
            </a:extLst>
          </p:cNvPr>
          <p:cNvSpPr>
            <a:spLocks noGrp="1"/>
          </p:cNvSpPr>
          <p:nvPr>
            <p:ph sz="half" idx="1"/>
          </p:nvPr>
        </p:nvSpPr>
        <p:spPr>
          <a:xfrm>
            <a:off x="1066798" y="1652530"/>
            <a:ext cx="4953002" cy="4524433"/>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73E44A2B-32CA-2FD9-5475-CE53493468A1}"/>
              </a:ext>
            </a:extLst>
          </p:cNvPr>
          <p:cNvSpPr>
            <a:spLocks noGrp="1"/>
          </p:cNvSpPr>
          <p:nvPr>
            <p:ph sz="half" idx="2"/>
          </p:nvPr>
        </p:nvSpPr>
        <p:spPr>
          <a:xfrm>
            <a:off x="6172200"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62473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8D240-FA00-712D-838C-3B5D0E924EEB}"/>
              </a:ext>
            </a:extLst>
          </p:cNvPr>
          <p:cNvSpPr>
            <a:spLocks noGrp="1"/>
          </p:cNvSpPr>
          <p:nvPr>
            <p:ph type="title"/>
          </p:nvPr>
        </p:nvSpPr>
        <p:spPr>
          <a:xfrm>
            <a:off x="1066798" y="562002"/>
            <a:ext cx="10071255" cy="715955"/>
          </a:xfrm>
        </p:spPr>
        <p:txBody>
          <a:bodyPr/>
          <a:lstStyle>
            <a:lvl1pPr>
              <a:defRPr b="1" i="0">
                <a:latin typeface="Myriad Pro Light" panose="020B0403030403020204" pitchFamily="34" charset="0"/>
              </a:defRPr>
            </a:lvl1pPr>
          </a:lstStyle>
          <a:p>
            <a:r>
              <a:rPr lang="da-DK" dirty="0"/>
              <a:t>Klik for at redigere titeltypografien i masteren</a:t>
            </a:r>
          </a:p>
        </p:txBody>
      </p:sp>
    </p:spTree>
    <p:extLst>
      <p:ext uri="{BB962C8B-B14F-4D97-AF65-F5344CB8AC3E}">
        <p14:creationId xmlns:p14="http://schemas.microsoft.com/office/powerpoint/2010/main" val="2846786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236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kala-skabelon ly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74" idx="2"/>
            <a:endCxn id="4" idx="6"/>
          </p:cNvCxnSpPr>
          <p:nvPr userDrawn="1"/>
        </p:nvCxnSpPr>
        <p:spPr>
          <a:xfrm flipH="1">
            <a:off x="2526322" y="5243149"/>
            <a:ext cx="2854570"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3" name="Pladsholder til tekst 22">
            <a:extLst>
              <a:ext uri="{FF2B5EF4-FFF2-40B4-BE49-F238E27FC236}">
                <a16:creationId xmlns:a16="http://schemas.microsoft.com/office/drawing/2014/main" id="{5FA06110-E478-8502-5B18-E3FBFF244424}"/>
              </a:ext>
            </a:extLst>
          </p:cNvPr>
          <p:cNvSpPr>
            <a:spLocks noGrp="1"/>
          </p:cNvSpPr>
          <p:nvPr>
            <p:ph type="body" sz="quarter" idx="10"/>
          </p:nvPr>
        </p:nvSpPr>
        <p:spPr>
          <a:xfrm>
            <a:off x="1078524" y="1629505"/>
            <a:ext cx="10040814" cy="2426680"/>
          </a:xfrm>
        </p:spPr>
        <p:txBody>
          <a:bodyPr>
            <a:normAutofit/>
          </a:bodyPr>
          <a:lstStyle>
            <a:lvl1pPr marL="571500" indent="-571500">
              <a:buFont typeface="Arial" panose="020B0604020202020204" pitchFamily="34" charset="0"/>
              <a:buChar char="•"/>
              <a:defRPr sz="2800" b="0" i="0">
                <a:solidFill>
                  <a:schemeClr val="accent6"/>
                </a:solidFill>
                <a:latin typeface="Myriad Pro Light" panose="020B04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Klik for at redigere teksttypografierne i masteren</a:t>
            </a:r>
          </a:p>
        </p:txBody>
      </p: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339969"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26" name="Pladsholder til tekst 24">
            <a:extLst>
              <a:ext uri="{FF2B5EF4-FFF2-40B4-BE49-F238E27FC236}">
                <a16:creationId xmlns:a16="http://schemas.microsoft.com/office/drawing/2014/main" id="{451ED39F-C4FF-099E-DC38-4F5C1DE326BC}"/>
              </a:ext>
            </a:extLst>
          </p:cNvPr>
          <p:cNvSpPr>
            <a:spLocks noGrp="1"/>
          </p:cNvSpPr>
          <p:nvPr>
            <p:ph type="body" sz="quarter" idx="12"/>
          </p:nvPr>
        </p:nvSpPr>
        <p:spPr>
          <a:xfrm>
            <a:off x="4665784"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27" name="Pladsholder til tekst 24">
            <a:extLst>
              <a:ext uri="{FF2B5EF4-FFF2-40B4-BE49-F238E27FC236}">
                <a16:creationId xmlns:a16="http://schemas.microsoft.com/office/drawing/2014/main" id="{A69AD1EB-71A0-872F-AB37-FAC7BE9C287C}"/>
              </a:ext>
            </a:extLst>
          </p:cNvPr>
          <p:cNvSpPr>
            <a:spLocks noGrp="1"/>
          </p:cNvSpPr>
          <p:nvPr>
            <p:ph type="body" sz="quarter" idx="13"/>
          </p:nvPr>
        </p:nvSpPr>
        <p:spPr>
          <a:xfrm>
            <a:off x="9003322"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177361"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cxnSp>
        <p:nvCxnSpPr>
          <p:cNvPr id="68" name="Lige pilforbindelse 67">
            <a:extLst>
              <a:ext uri="{FF2B5EF4-FFF2-40B4-BE49-F238E27FC236}">
                <a16:creationId xmlns:a16="http://schemas.microsoft.com/office/drawing/2014/main" id="{5BFF70E1-4518-5FA9-30C0-CD0765F2FF40}"/>
              </a:ext>
            </a:extLst>
          </p:cNvPr>
          <p:cNvCxnSpPr>
            <a:cxnSpLocks/>
            <a:stCxn id="74" idx="6"/>
          </p:cNvCxnSpPr>
          <p:nvPr userDrawn="1"/>
        </p:nvCxnSpPr>
        <p:spPr>
          <a:xfrm>
            <a:off x="6828691" y="5243149"/>
            <a:ext cx="2842847"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74" name="Ellipse 73">
            <a:extLst>
              <a:ext uri="{FF2B5EF4-FFF2-40B4-BE49-F238E27FC236}">
                <a16:creationId xmlns:a16="http://schemas.microsoft.com/office/drawing/2014/main" id="{2936EFF3-399A-1550-5A07-2B22F524F4CD}"/>
              </a:ext>
            </a:extLst>
          </p:cNvPr>
          <p:cNvSpPr/>
          <p:nvPr userDrawn="1"/>
        </p:nvSpPr>
        <p:spPr>
          <a:xfrm>
            <a:off x="5380892"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5" name="Pladsholder til billede 74">
            <a:extLst>
              <a:ext uri="{FF2B5EF4-FFF2-40B4-BE49-F238E27FC236}">
                <a16:creationId xmlns:a16="http://schemas.microsoft.com/office/drawing/2014/main" id="{BE6FC265-8C99-22CB-A642-DEA05D7DDB6E}"/>
              </a:ext>
            </a:extLst>
          </p:cNvPr>
          <p:cNvSpPr>
            <a:spLocks noGrp="1"/>
          </p:cNvSpPr>
          <p:nvPr>
            <p:ph type="pic" sz="quarter" idx="15"/>
          </p:nvPr>
        </p:nvSpPr>
        <p:spPr>
          <a:xfrm>
            <a:off x="5479730"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
        <p:nvSpPr>
          <p:cNvPr id="76" name="Ellipse 75">
            <a:extLst>
              <a:ext uri="{FF2B5EF4-FFF2-40B4-BE49-F238E27FC236}">
                <a16:creationId xmlns:a16="http://schemas.microsoft.com/office/drawing/2014/main" id="{E086889E-C989-35AA-6706-5661845C8F14}"/>
              </a:ext>
            </a:extLst>
          </p:cNvPr>
          <p:cNvSpPr/>
          <p:nvPr userDrawn="1"/>
        </p:nvSpPr>
        <p:spPr>
          <a:xfrm>
            <a:off x="9683261"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7" name="Pladsholder til billede 76">
            <a:extLst>
              <a:ext uri="{FF2B5EF4-FFF2-40B4-BE49-F238E27FC236}">
                <a16:creationId xmlns:a16="http://schemas.microsoft.com/office/drawing/2014/main" id="{2B499FF9-0490-4B62-4CF1-058448D084B4}"/>
              </a:ext>
            </a:extLst>
          </p:cNvPr>
          <p:cNvSpPr>
            <a:spLocks noGrp="1"/>
          </p:cNvSpPr>
          <p:nvPr>
            <p:ph type="pic" sz="quarter" idx="16"/>
          </p:nvPr>
        </p:nvSpPr>
        <p:spPr>
          <a:xfrm>
            <a:off x="9782099"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Tree>
    <p:extLst>
      <p:ext uri="{BB962C8B-B14F-4D97-AF65-F5344CB8AC3E}">
        <p14:creationId xmlns:p14="http://schemas.microsoft.com/office/powerpoint/2010/main" val="2637613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kala-skabelon mørk">
    <p:bg>
      <p:bgPr>
        <a:gradFill>
          <a:gsLst>
            <a:gs pos="29000">
              <a:schemeClr val="accent4">
                <a:lumMod val="40000"/>
              </a:schemeClr>
            </a:gs>
            <a:gs pos="78000">
              <a:schemeClr val="accent4"/>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5" idx="2"/>
            <a:endCxn id="4" idx="6"/>
          </p:cNvCxnSpPr>
          <p:nvPr userDrawn="1"/>
        </p:nvCxnSpPr>
        <p:spPr>
          <a:xfrm flipH="1">
            <a:off x="3212123" y="3435007"/>
            <a:ext cx="1854506"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736577"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224180"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cxnSp>
        <p:nvCxnSpPr>
          <p:cNvPr id="68" name="Lige pilforbindelse 67">
            <a:extLst>
              <a:ext uri="{FF2B5EF4-FFF2-40B4-BE49-F238E27FC236}">
                <a16:creationId xmlns:a16="http://schemas.microsoft.com/office/drawing/2014/main" id="{5BFF70E1-4518-5FA9-30C0-CD0765F2FF40}"/>
              </a:ext>
            </a:extLst>
          </p:cNvPr>
          <p:cNvCxnSpPr>
            <a:cxnSpLocks/>
            <a:stCxn id="5" idx="6"/>
            <a:endCxn id="9" idx="2"/>
          </p:cNvCxnSpPr>
          <p:nvPr userDrawn="1"/>
        </p:nvCxnSpPr>
        <p:spPr>
          <a:xfrm>
            <a:off x="7200229" y="3435007"/>
            <a:ext cx="1810439"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logo, Grafik, Font/skrifttype, symbol&#10;&#10;AI-genereret indhold kan være ukorrekt.">
            <a:extLst>
              <a:ext uri="{FF2B5EF4-FFF2-40B4-BE49-F238E27FC236}">
                <a16:creationId xmlns:a16="http://schemas.microsoft.com/office/drawing/2014/main" id="{EB92A895-BC1E-93A2-AEE7-09BB9F1B15EB}"/>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5" name="Ellipse 4">
            <a:extLst>
              <a:ext uri="{FF2B5EF4-FFF2-40B4-BE49-F238E27FC236}">
                <a16:creationId xmlns:a16="http://schemas.microsoft.com/office/drawing/2014/main" id="{EBA1B1B1-1530-91C7-AD87-154D43D65393}"/>
              </a:ext>
            </a:extLst>
          </p:cNvPr>
          <p:cNvSpPr/>
          <p:nvPr userDrawn="1"/>
        </p:nvSpPr>
        <p:spPr>
          <a:xfrm>
            <a:off x="5066629"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24">
            <a:extLst>
              <a:ext uri="{FF2B5EF4-FFF2-40B4-BE49-F238E27FC236}">
                <a16:creationId xmlns:a16="http://schemas.microsoft.com/office/drawing/2014/main" id="{CCA402B4-5562-F146-AEB7-2312F687CD74}"/>
              </a:ext>
            </a:extLst>
          </p:cNvPr>
          <p:cNvSpPr>
            <a:spLocks noGrp="1"/>
          </p:cNvSpPr>
          <p:nvPr>
            <p:ph type="body" sz="quarter" idx="15"/>
          </p:nvPr>
        </p:nvSpPr>
        <p:spPr>
          <a:xfrm>
            <a:off x="4724683"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7" name="Pladsholder til billede 57">
            <a:extLst>
              <a:ext uri="{FF2B5EF4-FFF2-40B4-BE49-F238E27FC236}">
                <a16:creationId xmlns:a16="http://schemas.microsoft.com/office/drawing/2014/main" id="{44F7D2D5-75C8-C25F-4A6B-EA39D6EADB93}"/>
              </a:ext>
            </a:extLst>
          </p:cNvPr>
          <p:cNvSpPr>
            <a:spLocks noGrp="1"/>
          </p:cNvSpPr>
          <p:nvPr>
            <p:ph type="pic" sz="quarter" idx="16"/>
          </p:nvPr>
        </p:nvSpPr>
        <p:spPr>
          <a:xfrm>
            <a:off x="5212286"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
        <p:nvSpPr>
          <p:cNvPr id="9" name="Ellipse 8">
            <a:extLst>
              <a:ext uri="{FF2B5EF4-FFF2-40B4-BE49-F238E27FC236}">
                <a16:creationId xmlns:a16="http://schemas.microsoft.com/office/drawing/2014/main" id="{50F416DD-3736-01A8-56F1-D9D8EE426025}"/>
              </a:ext>
            </a:extLst>
          </p:cNvPr>
          <p:cNvSpPr/>
          <p:nvPr userDrawn="1"/>
        </p:nvSpPr>
        <p:spPr>
          <a:xfrm>
            <a:off x="9010668"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24">
            <a:extLst>
              <a:ext uri="{FF2B5EF4-FFF2-40B4-BE49-F238E27FC236}">
                <a16:creationId xmlns:a16="http://schemas.microsoft.com/office/drawing/2014/main" id="{76BC1C97-C5D1-BE05-124B-76C5EC6182D5}"/>
              </a:ext>
            </a:extLst>
          </p:cNvPr>
          <p:cNvSpPr>
            <a:spLocks noGrp="1"/>
          </p:cNvSpPr>
          <p:nvPr>
            <p:ph type="body" sz="quarter" idx="17"/>
          </p:nvPr>
        </p:nvSpPr>
        <p:spPr>
          <a:xfrm>
            <a:off x="8668722"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11" name="Pladsholder til billede 57">
            <a:extLst>
              <a:ext uri="{FF2B5EF4-FFF2-40B4-BE49-F238E27FC236}">
                <a16:creationId xmlns:a16="http://schemas.microsoft.com/office/drawing/2014/main" id="{58CDFCE8-EAAF-5F5E-5450-16602128D7F2}"/>
              </a:ext>
            </a:extLst>
          </p:cNvPr>
          <p:cNvSpPr>
            <a:spLocks noGrp="1"/>
          </p:cNvSpPr>
          <p:nvPr>
            <p:ph type="pic" sz="quarter" idx="18"/>
          </p:nvPr>
        </p:nvSpPr>
        <p:spPr>
          <a:xfrm>
            <a:off x="9156325"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Tree>
    <p:extLst>
      <p:ext uri="{BB962C8B-B14F-4D97-AF65-F5344CB8AC3E}">
        <p14:creationId xmlns:p14="http://schemas.microsoft.com/office/powerpoint/2010/main" val="164655893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slide">
    <p:bg>
      <p:bgPr>
        <a:gradFill>
          <a:gsLst>
            <a:gs pos="29000">
              <a:schemeClr val="accent2"/>
            </a:gs>
            <a:gs pos="78000">
              <a:schemeClr val="accent3"/>
            </a:gs>
          </a:gsLst>
          <a:lin ang="2700000" scaled="1"/>
        </a:gradFill>
        <a:effectLst/>
      </p:bgPr>
    </p:bg>
    <p:spTree>
      <p:nvGrpSpPr>
        <p:cNvPr id="1" name=""/>
        <p:cNvGrpSpPr/>
        <p:nvPr/>
      </p:nvGrpSpPr>
      <p:grpSpPr>
        <a:xfrm>
          <a:off x="0" y="0"/>
          <a:ext cx="0" cy="0"/>
          <a:chOff x="0" y="0"/>
          <a:chExt cx="0" cy="0"/>
        </a:xfrm>
      </p:grpSpPr>
      <p:sp>
        <p:nvSpPr>
          <p:cNvPr id="20" name="Afrundet rektangel 22">
            <a:extLst>
              <a:ext uri="{FF2B5EF4-FFF2-40B4-BE49-F238E27FC236}">
                <a16:creationId xmlns:a16="http://schemas.microsoft.com/office/drawing/2014/main" id="{41B32740-ED28-5CD4-232C-03F3FA9DD547}"/>
              </a:ext>
            </a:extLst>
          </p:cNvPr>
          <p:cNvSpPr/>
          <p:nvPr userDrawn="1"/>
        </p:nvSpPr>
        <p:spPr>
          <a:xfrm rot="5857398">
            <a:off x="3276502" y="-2169868"/>
            <a:ext cx="5638994" cy="10114984"/>
          </a:xfrm>
          <a:custGeom>
            <a:avLst/>
            <a:gdLst>
              <a:gd name="connsiteX0" fmla="*/ 0 w 1841500"/>
              <a:gd name="connsiteY0" fmla="*/ 306923 h 2863850"/>
              <a:gd name="connsiteX1" fmla="*/ 306923 w 1841500"/>
              <a:gd name="connsiteY1" fmla="*/ 0 h 2863850"/>
              <a:gd name="connsiteX2" fmla="*/ 1534577 w 1841500"/>
              <a:gd name="connsiteY2" fmla="*/ 0 h 2863850"/>
              <a:gd name="connsiteX3" fmla="*/ 1841500 w 1841500"/>
              <a:gd name="connsiteY3" fmla="*/ 306923 h 2863850"/>
              <a:gd name="connsiteX4" fmla="*/ 1841500 w 1841500"/>
              <a:gd name="connsiteY4" fmla="*/ 2556927 h 2863850"/>
              <a:gd name="connsiteX5" fmla="*/ 1534577 w 1841500"/>
              <a:gd name="connsiteY5" fmla="*/ 2863850 h 2863850"/>
              <a:gd name="connsiteX6" fmla="*/ 306923 w 1841500"/>
              <a:gd name="connsiteY6" fmla="*/ 2863850 h 2863850"/>
              <a:gd name="connsiteX7" fmla="*/ 0 w 1841500"/>
              <a:gd name="connsiteY7" fmla="*/ 2556927 h 2863850"/>
              <a:gd name="connsiteX8" fmla="*/ 0 w 1841500"/>
              <a:gd name="connsiteY8" fmla="*/ 306923 h 2863850"/>
              <a:gd name="connsiteX0" fmla="*/ 0 w 1841500"/>
              <a:gd name="connsiteY0" fmla="*/ 325326 h 2882253"/>
              <a:gd name="connsiteX1" fmla="*/ 306923 w 1841500"/>
              <a:gd name="connsiteY1" fmla="*/ 18403 h 2882253"/>
              <a:gd name="connsiteX2" fmla="*/ 1287318 w 1841500"/>
              <a:gd name="connsiteY2" fmla="*/ 0 h 2882253"/>
              <a:gd name="connsiteX3" fmla="*/ 1841500 w 1841500"/>
              <a:gd name="connsiteY3" fmla="*/ 325326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06923 w 1841500"/>
              <a:gd name="connsiteY1" fmla="*/ 18403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130035 w 1841500"/>
              <a:gd name="connsiteY0" fmla="*/ 324014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130035 w 1841500"/>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5050 w 1759627"/>
              <a:gd name="connsiteY6" fmla="*/ 2882253 h 2882253"/>
              <a:gd name="connsiteX7" fmla="*/ 0 w 1759627"/>
              <a:gd name="connsiteY7" fmla="*/ 2612279 h 2882253"/>
              <a:gd name="connsiteX8" fmla="*/ 48162 w 1759627"/>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3656 w 1759627"/>
              <a:gd name="connsiteY6" fmla="*/ 2807839 h 2882253"/>
              <a:gd name="connsiteX7" fmla="*/ 0 w 1759627"/>
              <a:gd name="connsiteY7" fmla="*/ 2612279 h 2882253"/>
              <a:gd name="connsiteX8" fmla="*/ 48162 w 1759627"/>
              <a:gd name="connsiteY8" fmla="*/ 324014 h 2882253"/>
              <a:gd name="connsiteX0" fmla="*/ 48162 w 1759627"/>
              <a:gd name="connsiteY0" fmla="*/ 324014 h 2807839"/>
              <a:gd name="connsiteX1" fmla="*/ 241486 w 1759627"/>
              <a:gd name="connsiteY1" fmla="*/ 86074 h 2807839"/>
              <a:gd name="connsiteX2" fmla="*/ 1205445 w 1759627"/>
              <a:gd name="connsiteY2" fmla="*/ 0 h 2807839"/>
              <a:gd name="connsiteX3" fmla="*/ 1433567 w 1759627"/>
              <a:gd name="connsiteY3" fmla="*/ 224127 h 2807839"/>
              <a:gd name="connsiteX4" fmla="*/ 1759627 w 1759627"/>
              <a:gd name="connsiteY4" fmla="*/ 2575330 h 2807839"/>
              <a:gd name="connsiteX5" fmla="*/ 1379212 w 1759627"/>
              <a:gd name="connsiteY5" fmla="*/ 2767897 h 2807839"/>
              <a:gd name="connsiteX6" fmla="*/ 223656 w 1759627"/>
              <a:gd name="connsiteY6" fmla="*/ 2807839 h 2807839"/>
              <a:gd name="connsiteX7" fmla="*/ 0 w 1759627"/>
              <a:gd name="connsiteY7" fmla="*/ 2612279 h 2807839"/>
              <a:gd name="connsiteX8" fmla="*/ 48162 w 1759627"/>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890" h="2807839">
                <a:moveTo>
                  <a:pt x="40923" y="324014"/>
                </a:moveTo>
                <a:cubicBezTo>
                  <a:pt x="40923" y="154505"/>
                  <a:pt x="166203" y="89230"/>
                  <a:pt x="234247" y="86074"/>
                </a:cubicBezTo>
                <a:lnTo>
                  <a:pt x="1198206" y="0"/>
                </a:lnTo>
                <a:cubicBezTo>
                  <a:pt x="1334638" y="3710"/>
                  <a:pt x="1411204" y="116981"/>
                  <a:pt x="1426328" y="224127"/>
                </a:cubicBezTo>
                <a:lnTo>
                  <a:pt x="1584890" y="2496162"/>
                </a:lnTo>
                <a:cubicBezTo>
                  <a:pt x="1584890" y="2665671"/>
                  <a:pt x="1471577" y="2770049"/>
                  <a:pt x="1371973" y="2767897"/>
                </a:cubicBezTo>
                <a:lnTo>
                  <a:pt x="216417" y="2807839"/>
                </a:lnTo>
                <a:cubicBezTo>
                  <a:pt x="46908" y="2807839"/>
                  <a:pt x="6775" y="2678394"/>
                  <a:pt x="0" y="2564391"/>
                </a:cubicBezTo>
                <a:lnTo>
                  <a:pt x="40923" y="324014"/>
                </a:lnTo>
                <a:close/>
              </a:path>
            </a:pathLst>
          </a:custGeom>
          <a:gradFill>
            <a:gsLst>
              <a:gs pos="19000">
                <a:schemeClr val="tx1">
                  <a:alpha val="40000"/>
                </a:schemeClr>
              </a:gs>
              <a:gs pos="68000">
                <a:schemeClr val="tx1">
                  <a:alpha val="76087"/>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88F9938-653A-D130-AE2D-E58996EBCF3A}"/>
              </a:ext>
            </a:extLst>
          </p:cNvPr>
          <p:cNvSpPr>
            <a:spLocks noGrp="1"/>
          </p:cNvSpPr>
          <p:nvPr>
            <p:ph type="ctrTitle"/>
          </p:nvPr>
        </p:nvSpPr>
        <p:spPr>
          <a:xfrm rot="21407910">
            <a:off x="2360912" y="1409754"/>
            <a:ext cx="7470175" cy="2338036"/>
          </a:xfrm>
        </p:spPr>
        <p:txBody>
          <a:bodyPr anchor="b"/>
          <a:lstStyle>
            <a:lvl1pPr algn="l">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Undertitel 2">
            <a:extLst>
              <a:ext uri="{FF2B5EF4-FFF2-40B4-BE49-F238E27FC236}">
                <a16:creationId xmlns:a16="http://schemas.microsoft.com/office/drawing/2014/main" id="{18182058-6842-3E41-7364-4980F9A3A4DD}"/>
              </a:ext>
            </a:extLst>
          </p:cNvPr>
          <p:cNvSpPr>
            <a:spLocks noGrp="1"/>
          </p:cNvSpPr>
          <p:nvPr>
            <p:ph type="subTitle" idx="1"/>
          </p:nvPr>
        </p:nvSpPr>
        <p:spPr>
          <a:xfrm>
            <a:off x="2727446" y="3976114"/>
            <a:ext cx="6475435" cy="110783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pic>
        <p:nvPicPr>
          <p:cNvPr id="16" name="Billede 15" descr="Et billede, der indeholder logo, Grafik, Font/skrifttype, symbol&#10;&#10;AI-genereret indhold kan være ukorrekt.">
            <a:extLst>
              <a:ext uri="{FF2B5EF4-FFF2-40B4-BE49-F238E27FC236}">
                <a16:creationId xmlns:a16="http://schemas.microsoft.com/office/drawing/2014/main" id="{0881FDCB-18F4-2F82-D2C2-1A84D0332237}"/>
              </a:ext>
            </a:extLst>
          </p:cNvPr>
          <p:cNvPicPr>
            <a:picLocks noChangeAspect="1"/>
          </p:cNvPicPr>
          <p:nvPr userDrawn="1"/>
        </p:nvPicPr>
        <p:blipFill>
          <a:blip r:embed="rId2"/>
          <a:stretch>
            <a:fillRect/>
          </a:stretch>
        </p:blipFill>
        <p:spPr>
          <a:xfrm>
            <a:off x="11091701" y="98425"/>
            <a:ext cx="971550" cy="971550"/>
          </a:xfrm>
          <a:prstGeom prst="rect">
            <a:avLst/>
          </a:prstGeom>
        </p:spPr>
      </p:pic>
      <p:pic>
        <p:nvPicPr>
          <p:cNvPr id="22" name="Billede 21">
            <a:extLst>
              <a:ext uri="{FF2B5EF4-FFF2-40B4-BE49-F238E27FC236}">
                <a16:creationId xmlns:a16="http://schemas.microsoft.com/office/drawing/2014/main" id="{05117354-827D-C41D-8885-0C4631B3400E}"/>
              </a:ext>
            </a:extLst>
          </p:cNvPr>
          <p:cNvPicPr>
            <a:picLocks noChangeAspect="1"/>
          </p:cNvPicPr>
          <p:nvPr userDrawn="1"/>
        </p:nvPicPr>
        <p:blipFill>
          <a:blip r:embed="rId3"/>
          <a:stretch>
            <a:fillRect/>
          </a:stretch>
        </p:blipFill>
        <p:spPr>
          <a:xfrm>
            <a:off x="3418639" y="6160079"/>
            <a:ext cx="1222656" cy="113455"/>
          </a:xfrm>
          <a:prstGeom prst="rect">
            <a:avLst/>
          </a:prstGeom>
        </p:spPr>
      </p:pic>
      <p:pic>
        <p:nvPicPr>
          <p:cNvPr id="24" name="Billede 23" descr="Et billede, der indeholder tekst, Font/skrifttype, Grafik, logo&#10;&#10;AI-genereret indhold kan være ukorrekt.">
            <a:extLst>
              <a:ext uri="{FF2B5EF4-FFF2-40B4-BE49-F238E27FC236}">
                <a16:creationId xmlns:a16="http://schemas.microsoft.com/office/drawing/2014/main" id="{0D6FFED8-0C30-A9CF-3E7B-0E1E7294EFD0}"/>
              </a:ext>
            </a:extLst>
          </p:cNvPr>
          <p:cNvPicPr>
            <a:picLocks noChangeAspect="1"/>
          </p:cNvPicPr>
          <p:nvPr userDrawn="1"/>
        </p:nvPicPr>
        <p:blipFill>
          <a:blip r:embed="rId4"/>
          <a:stretch>
            <a:fillRect/>
          </a:stretch>
        </p:blipFill>
        <p:spPr>
          <a:xfrm>
            <a:off x="1297144" y="6058934"/>
            <a:ext cx="760656" cy="315744"/>
          </a:xfrm>
          <a:prstGeom prst="rect">
            <a:avLst/>
          </a:prstGeom>
        </p:spPr>
      </p:pic>
      <p:pic>
        <p:nvPicPr>
          <p:cNvPr id="28" name="Billede 27" descr="Et billede, der indeholder Font/skrifttype, Grafik, design, grafisk design&#10;&#10;AI-genereret indhold kan være ukorrekt.">
            <a:extLst>
              <a:ext uri="{FF2B5EF4-FFF2-40B4-BE49-F238E27FC236}">
                <a16:creationId xmlns:a16="http://schemas.microsoft.com/office/drawing/2014/main" id="{F81A8DE1-917F-F299-FF3F-ACCD5375EB16}"/>
              </a:ext>
            </a:extLst>
          </p:cNvPr>
          <p:cNvPicPr>
            <a:picLocks noChangeAspect="1"/>
          </p:cNvPicPr>
          <p:nvPr userDrawn="1"/>
        </p:nvPicPr>
        <p:blipFill>
          <a:blip r:embed="rId5"/>
          <a:stretch>
            <a:fillRect/>
          </a:stretch>
        </p:blipFill>
        <p:spPr>
          <a:xfrm>
            <a:off x="2539670" y="6065645"/>
            <a:ext cx="397099" cy="302323"/>
          </a:xfrm>
          <a:prstGeom prst="rect">
            <a:avLst/>
          </a:prstGeom>
        </p:spPr>
      </p:pic>
    </p:spTree>
    <p:extLst>
      <p:ext uri="{BB962C8B-B14F-4D97-AF65-F5344CB8AC3E}">
        <p14:creationId xmlns:p14="http://schemas.microsoft.com/office/powerpoint/2010/main" val="281335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Nyt afsnit A">
    <p:bg>
      <p:bgPr>
        <a:gradFill>
          <a:gsLst>
            <a:gs pos="28000">
              <a:schemeClr val="accent3">
                <a:lumMod val="79846"/>
              </a:schemeClr>
            </a:gs>
            <a:gs pos="78000">
              <a:schemeClr val="accent3"/>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96205" y="98425"/>
            <a:ext cx="971550" cy="971550"/>
          </a:xfrm>
          <a:prstGeom prst="rect">
            <a:avLst/>
          </a:prstGeom>
        </p:spPr>
      </p:pic>
    </p:spTree>
    <p:extLst>
      <p:ext uri="{BB962C8B-B14F-4D97-AF65-F5344CB8AC3E}">
        <p14:creationId xmlns:p14="http://schemas.microsoft.com/office/powerpoint/2010/main" val="389887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Nyt afsnit B">
    <p:bg>
      <p:bgPr>
        <a:gradFill>
          <a:gsLst>
            <a:gs pos="28000">
              <a:schemeClr val="accent2">
                <a:lumMod val="80000"/>
              </a:schemeClr>
            </a:gs>
            <a:gs pos="78000">
              <a:schemeClr val="accent2">
                <a:lumMod val="99840"/>
                <a:lumOff val="16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96205" y="98425"/>
            <a:ext cx="971550" cy="971550"/>
          </a:xfrm>
          <a:prstGeom prst="rect">
            <a:avLst/>
          </a:prstGeom>
        </p:spPr>
      </p:pic>
    </p:spTree>
    <p:extLst>
      <p:ext uri="{BB962C8B-B14F-4D97-AF65-F5344CB8AC3E}">
        <p14:creationId xmlns:p14="http://schemas.microsoft.com/office/powerpoint/2010/main" val="3350367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lede venstre A">
    <p:bg>
      <p:bgPr>
        <a:gradFill>
          <a:gsLst>
            <a:gs pos="29000">
              <a:schemeClr val="accent3">
                <a:lumMod val="80000"/>
              </a:schemeClr>
            </a:gs>
            <a:gs pos="78000">
              <a:schemeClr val="accent3"/>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1817974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lede venstre B">
    <p:bg>
      <p:bgPr>
        <a:gradFill>
          <a:gsLst>
            <a:gs pos="28000">
              <a:schemeClr val="accent2">
                <a:lumMod val="80000"/>
              </a:schemeClr>
            </a:gs>
            <a:gs pos="78000">
              <a:schemeClr val="accent2"/>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99817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Nyt afsnit B">
    <p:bg>
      <p:bgPr>
        <a:gradFill>
          <a:gsLst>
            <a:gs pos="28000">
              <a:schemeClr val="accent4">
                <a:lumMod val="40000"/>
              </a:schemeClr>
            </a:gs>
            <a:gs pos="78000">
              <a:schemeClr val="accent4"/>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96205" y="98425"/>
            <a:ext cx="971550" cy="971550"/>
          </a:xfrm>
          <a:prstGeom prst="rect">
            <a:avLst/>
          </a:prstGeom>
        </p:spPr>
      </p:pic>
    </p:spTree>
    <p:extLst>
      <p:ext uri="{BB962C8B-B14F-4D97-AF65-F5344CB8AC3E}">
        <p14:creationId xmlns:p14="http://schemas.microsoft.com/office/powerpoint/2010/main" val="3993779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lede højre A">
    <p:bg>
      <p:bgPr>
        <a:gradFill>
          <a:gsLst>
            <a:gs pos="29000">
              <a:schemeClr val="accent3">
                <a:lumMod val="80000"/>
              </a:schemeClr>
            </a:gs>
            <a:gs pos="78000">
              <a:schemeClr val="accent3"/>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4086688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lede højre B">
    <p:bg>
      <p:bgPr>
        <a:gradFill>
          <a:gsLst>
            <a:gs pos="28000">
              <a:schemeClr val="accent2">
                <a:lumMod val="80000"/>
              </a:schemeClr>
            </a:gs>
            <a:gs pos="78000">
              <a:schemeClr val="accent2"/>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132478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Standard punktopstil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4EA87-9639-3021-41D2-DA0E1E2C8215}"/>
              </a:ext>
            </a:extLst>
          </p:cNvPr>
          <p:cNvSpPr>
            <a:spLocks noGrp="1"/>
          </p:cNvSpPr>
          <p:nvPr>
            <p:ph type="title"/>
          </p:nvPr>
        </p:nvSpPr>
        <p:spPr>
          <a:xfrm>
            <a:off x="1066799" y="550985"/>
            <a:ext cx="10058402" cy="749005"/>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8206AED2-E796-40D0-02F2-8A52A50AC1F8}"/>
              </a:ext>
            </a:extLst>
          </p:cNvPr>
          <p:cNvSpPr>
            <a:spLocks noGrp="1"/>
          </p:cNvSpPr>
          <p:nvPr>
            <p:ph idx="1"/>
          </p:nvPr>
        </p:nvSpPr>
        <p:spPr>
          <a:xfrm>
            <a:off x="1066800" y="1641513"/>
            <a:ext cx="10058401" cy="4665502"/>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015906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Sammenlignings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EB3F40-A70F-5BD4-7783-A2CE1BBA82D6}"/>
              </a:ext>
            </a:extLst>
          </p:cNvPr>
          <p:cNvSpPr>
            <a:spLocks noGrp="1"/>
          </p:cNvSpPr>
          <p:nvPr>
            <p:ph type="title"/>
          </p:nvPr>
        </p:nvSpPr>
        <p:spPr>
          <a:xfrm>
            <a:off x="1066798" y="573724"/>
            <a:ext cx="10105293" cy="704233"/>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DA78AAD9-8E6E-E7C9-246E-06468998C43F}"/>
              </a:ext>
            </a:extLst>
          </p:cNvPr>
          <p:cNvSpPr>
            <a:spLocks noGrp="1"/>
          </p:cNvSpPr>
          <p:nvPr>
            <p:ph sz="half" idx="1"/>
          </p:nvPr>
        </p:nvSpPr>
        <p:spPr>
          <a:xfrm>
            <a:off x="1066798" y="1652530"/>
            <a:ext cx="4953002" cy="4524433"/>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73E44A2B-32CA-2FD9-5475-CE53493468A1}"/>
              </a:ext>
            </a:extLst>
          </p:cNvPr>
          <p:cNvSpPr>
            <a:spLocks noGrp="1"/>
          </p:cNvSpPr>
          <p:nvPr>
            <p:ph sz="half" idx="2"/>
          </p:nvPr>
        </p:nvSpPr>
        <p:spPr>
          <a:xfrm>
            <a:off x="6172200"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861011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8D240-FA00-712D-838C-3B5D0E924EEB}"/>
              </a:ext>
            </a:extLst>
          </p:cNvPr>
          <p:cNvSpPr>
            <a:spLocks noGrp="1"/>
          </p:cNvSpPr>
          <p:nvPr>
            <p:ph type="title"/>
          </p:nvPr>
        </p:nvSpPr>
        <p:spPr>
          <a:xfrm>
            <a:off x="1066798" y="562002"/>
            <a:ext cx="10071255" cy="715955"/>
          </a:xfrm>
        </p:spPr>
        <p:txBody>
          <a:bodyPr/>
          <a:lstStyle>
            <a:lvl1pPr>
              <a:defRPr b="1" i="0">
                <a:latin typeface="Myriad Pro Light" panose="020B0403030403020204" pitchFamily="34" charset="0"/>
              </a:defRPr>
            </a:lvl1pPr>
          </a:lstStyle>
          <a:p>
            <a:r>
              <a:rPr lang="da-DK" dirty="0"/>
              <a:t>Klik for at redigere titeltypografien i masteren</a:t>
            </a:r>
          </a:p>
        </p:txBody>
      </p:sp>
    </p:spTree>
    <p:extLst>
      <p:ext uri="{BB962C8B-B14F-4D97-AF65-F5344CB8AC3E}">
        <p14:creationId xmlns:p14="http://schemas.microsoft.com/office/powerpoint/2010/main" val="4236283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511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kala-skabelon ly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74" idx="2"/>
            <a:endCxn id="4" idx="6"/>
          </p:cNvCxnSpPr>
          <p:nvPr userDrawn="1"/>
        </p:nvCxnSpPr>
        <p:spPr>
          <a:xfrm flipH="1">
            <a:off x="2526322" y="5243149"/>
            <a:ext cx="2854570"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3" name="Pladsholder til tekst 22">
            <a:extLst>
              <a:ext uri="{FF2B5EF4-FFF2-40B4-BE49-F238E27FC236}">
                <a16:creationId xmlns:a16="http://schemas.microsoft.com/office/drawing/2014/main" id="{5FA06110-E478-8502-5B18-E3FBFF244424}"/>
              </a:ext>
            </a:extLst>
          </p:cNvPr>
          <p:cNvSpPr>
            <a:spLocks noGrp="1"/>
          </p:cNvSpPr>
          <p:nvPr>
            <p:ph type="body" sz="quarter" idx="10"/>
          </p:nvPr>
        </p:nvSpPr>
        <p:spPr>
          <a:xfrm>
            <a:off x="1078524" y="1629505"/>
            <a:ext cx="10040814" cy="2426680"/>
          </a:xfrm>
        </p:spPr>
        <p:txBody>
          <a:bodyPr>
            <a:normAutofit/>
          </a:bodyPr>
          <a:lstStyle>
            <a:lvl1pPr marL="571500" indent="-571500">
              <a:buFont typeface="Arial" panose="020B0604020202020204" pitchFamily="34" charset="0"/>
              <a:buChar char="•"/>
              <a:defRPr sz="2800" b="0" i="0">
                <a:solidFill>
                  <a:schemeClr val="accent6"/>
                </a:solidFill>
                <a:latin typeface="Myriad Pro Light" panose="020B04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Klik for at redigere teksttypografierne i masteren</a:t>
            </a:r>
          </a:p>
        </p:txBody>
      </p: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339969"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26" name="Pladsholder til tekst 24">
            <a:extLst>
              <a:ext uri="{FF2B5EF4-FFF2-40B4-BE49-F238E27FC236}">
                <a16:creationId xmlns:a16="http://schemas.microsoft.com/office/drawing/2014/main" id="{451ED39F-C4FF-099E-DC38-4F5C1DE326BC}"/>
              </a:ext>
            </a:extLst>
          </p:cNvPr>
          <p:cNvSpPr>
            <a:spLocks noGrp="1"/>
          </p:cNvSpPr>
          <p:nvPr>
            <p:ph type="body" sz="quarter" idx="12"/>
          </p:nvPr>
        </p:nvSpPr>
        <p:spPr>
          <a:xfrm>
            <a:off x="4665784"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27" name="Pladsholder til tekst 24">
            <a:extLst>
              <a:ext uri="{FF2B5EF4-FFF2-40B4-BE49-F238E27FC236}">
                <a16:creationId xmlns:a16="http://schemas.microsoft.com/office/drawing/2014/main" id="{A69AD1EB-71A0-872F-AB37-FAC7BE9C287C}"/>
              </a:ext>
            </a:extLst>
          </p:cNvPr>
          <p:cNvSpPr>
            <a:spLocks noGrp="1"/>
          </p:cNvSpPr>
          <p:nvPr>
            <p:ph type="body" sz="quarter" idx="13"/>
          </p:nvPr>
        </p:nvSpPr>
        <p:spPr>
          <a:xfrm>
            <a:off x="9003322"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177361"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cxnSp>
        <p:nvCxnSpPr>
          <p:cNvPr id="68" name="Lige pilforbindelse 67">
            <a:extLst>
              <a:ext uri="{FF2B5EF4-FFF2-40B4-BE49-F238E27FC236}">
                <a16:creationId xmlns:a16="http://schemas.microsoft.com/office/drawing/2014/main" id="{5BFF70E1-4518-5FA9-30C0-CD0765F2FF40}"/>
              </a:ext>
            </a:extLst>
          </p:cNvPr>
          <p:cNvCxnSpPr>
            <a:cxnSpLocks/>
            <a:stCxn id="74" idx="6"/>
          </p:cNvCxnSpPr>
          <p:nvPr userDrawn="1"/>
        </p:nvCxnSpPr>
        <p:spPr>
          <a:xfrm>
            <a:off x="6828691" y="5243149"/>
            <a:ext cx="2842847"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74" name="Ellipse 73">
            <a:extLst>
              <a:ext uri="{FF2B5EF4-FFF2-40B4-BE49-F238E27FC236}">
                <a16:creationId xmlns:a16="http://schemas.microsoft.com/office/drawing/2014/main" id="{2936EFF3-399A-1550-5A07-2B22F524F4CD}"/>
              </a:ext>
            </a:extLst>
          </p:cNvPr>
          <p:cNvSpPr/>
          <p:nvPr userDrawn="1"/>
        </p:nvSpPr>
        <p:spPr>
          <a:xfrm>
            <a:off x="5380892"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5" name="Pladsholder til billede 74">
            <a:extLst>
              <a:ext uri="{FF2B5EF4-FFF2-40B4-BE49-F238E27FC236}">
                <a16:creationId xmlns:a16="http://schemas.microsoft.com/office/drawing/2014/main" id="{BE6FC265-8C99-22CB-A642-DEA05D7DDB6E}"/>
              </a:ext>
            </a:extLst>
          </p:cNvPr>
          <p:cNvSpPr>
            <a:spLocks noGrp="1"/>
          </p:cNvSpPr>
          <p:nvPr>
            <p:ph type="pic" sz="quarter" idx="15"/>
          </p:nvPr>
        </p:nvSpPr>
        <p:spPr>
          <a:xfrm>
            <a:off x="5479730"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
        <p:nvSpPr>
          <p:cNvPr id="76" name="Ellipse 75">
            <a:extLst>
              <a:ext uri="{FF2B5EF4-FFF2-40B4-BE49-F238E27FC236}">
                <a16:creationId xmlns:a16="http://schemas.microsoft.com/office/drawing/2014/main" id="{E086889E-C989-35AA-6706-5661845C8F14}"/>
              </a:ext>
            </a:extLst>
          </p:cNvPr>
          <p:cNvSpPr/>
          <p:nvPr userDrawn="1"/>
        </p:nvSpPr>
        <p:spPr>
          <a:xfrm>
            <a:off x="9683261"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7" name="Pladsholder til billede 76">
            <a:extLst>
              <a:ext uri="{FF2B5EF4-FFF2-40B4-BE49-F238E27FC236}">
                <a16:creationId xmlns:a16="http://schemas.microsoft.com/office/drawing/2014/main" id="{2B499FF9-0490-4B62-4CF1-058448D084B4}"/>
              </a:ext>
            </a:extLst>
          </p:cNvPr>
          <p:cNvSpPr>
            <a:spLocks noGrp="1"/>
          </p:cNvSpPr>
          <p:nvPr>
            <p:ph type="pic" sz="quarter" idx="16"/>
          </p:nvPr>
        </p:nvSpPr>
        <p:spPr>
          <a:xfrm>
            <a:off x="9782099"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Tree>
    <p:extLst>
      <p:ext uri="{BB962C8B-B14F-4D97-AF65-F5344CB8AC3E}">
        <p14:creationId xmlns:p14="http://schemas.microsoft.com/office/powerpoint/2010/main" val="2089464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kala-skabelon mørk">
    <p:bg>
      <p:bgPr>
        <a:gradFill>
          <a:gsLst>
            <a:gs pos="29000">
              <a:schemeClr val="accent2"/>
            </a:gs>
            <a:gs pos="78000">
              <a:schemeClr val="accent3"/>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5" idx="2"/>
            <a:endCxn id="4" idx="6"/>
          </p:cNvCxnSpPr>
          <p:nvPr userDrawn="1"/>
        </p:nvCxnSpPr>
        <p:spPr>
          <a:xfrm flipH="1">
            <a:off x="3212123" y="3435007"/>
            <a:ext cx="1854506"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736577"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224180"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cxnSp>
        <p:nvCxnSpPr>
          <p:cNvPr id="68" name="Lige pilforbindelse 67">
            <a:extLst>
              <a:ext uri="{FF2B5EF4-FFF2-40B4-BE49-F238E27FC236}">
                <a16:creationId xmlns:a16="http://schemas.microsoft.com/office/drawing/2014/main" id="{5BFF70E1-4518-5FA9-30C0-CD0765F2FF40}"/>
              </a:ext>
            </a:extLst>
          </p:cNvPr>
          <p:cNvCxnSpPr>
            <a:cxnSpLocks/>
            <a:stCxn id="5" idx="6"/>
            <a:endCxn id="9" idx="2"/>
          </p:cNvCxnSpPr>
          <p:nvPr userDrawn="1"/>
        </p:nvCxnSpPr>
        <p:spPr>
          <a:xfrm>
            <a:off x="7200229" y="3435007"/>
            <a:ext cx="1810439"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logo, Grafik, Font/skrifttype, symbol&#10;&#10;AI-genereret indhold kan være ukorrekt.">
            <a:extLst>
              <a:ext uri="{FF2B5EF4-FFF2-40B4-BE49-F238E27FC236}">
                <a16:creationId xmlns:a16="http://schemas.microsoft.com/office/drawing/2014/main" id="{EB92A895-BC1E-93A2-AEE7-09BB9F1B15EB}"/>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5" name="Ellipse 4">
            <a:extLst>
              <a:ext uri="{FF2B5EF4-FFF2-40B4-BE49-F238E27FC236}">
                <a16:creationId xmlns:a16="http://schemas.microsoft.com/office/drawing/2014/main" id="{EBA1B1B1-1530-91C7-AD87-154D43D65393}"/>
              </a:ext>
            </a:extLst>
          </p:cNvPr>
          <p:cNvSpPr/>
          <p:nvPr userDrawn="1"/>
        </p:nvSpPr>
        <p:spPr>
          <a:xfrm>
            <a:off x="5066629"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24">
            <a:extLst>
              <a:ext uri="{FF2B5EF4-FFF2-40B4-BE49-F238E27FC236}">
                <a16:creationId xmlns:a16="http://schemas.microsoft.com/office/drawing/2014/main" id="{CCA402B4-5562-F146-AEB7-2312F687CD74}"/>
              </a:ext>
            </a:extLst>
          </p:cNvPr>
          <p:cNvSpPr>
            <a:spLocks noGrp="1"/>
          </p:cNvSpPr>
          <p:nvPr>
            <p:ph type="body" sz="quarter" idx="15"/>
          </p:nvPr>
        </p:nvSpPr>
        <p:spPr>
          <a:xfrm>
            <a:off x="4724683"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7" name="Pladsholder til billede 57">
            <a:extLst>
              <a:ext uri="{FF2B5EF4-FFF2-40B4-BE49-F238E27FC236}">
                <a16:creationId xmlns:a16="http://schemas.microsoft.com/office/drawing/2014/main" id="{44F7D2D5-75C8-C25F-4A6B-EA39D6EADB93}"/>
              </a:ext>
            </a:extLst>
          </p:cNvPr>
          <p:cNvSpPr>
            <a:spLocks noGrp="1"/>
          </p:cNvSpPr>
          <p:nvPr>
            <p:ph type="pic" sz="quarter" idx="16"/>
          </p:nvPr>
        </p:nvSpPr>
        <p:spPr>
          <a:xfrm>
            <a:off x="5212286"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
        <p:nvSpPr>
          <p:cNvPr id="9" name="Ellipse 8">
            <a:extLst>
              <a:ext uri="{FF2B5EF4-FFF2-40B4-BE49-F238E27FC236}">
                <a16:creationId xmlns:a16="http://schemas.microsoft.com/office/drawing/2014/main" id="{50F416DD-3736-01A8-56F1-D9D8EE426025}"/>
              </a:ext>
            </a:extLst>
          </p:cNvPr>
          <p:cNvSpPr/>
          <p:nvPr userDrawn="1"/>
        </p:nvSpPr>
        <p:spPr>
          <a:xfrm>
            <a:off x="9010668"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24">
            <a:extLst>
              <a:ext uri="{FF2B5EF4-FFF2-40B4-BE49-F238E27FC236}">
                <a16:creationId xmlns:a16="http://schemas.microsoft.com/office/drawing/2014/main" id="{76BC1C97-C5D1-BE05-124B-76C5EC6182D5}"/>
              </a:ext>
            </a:extLst>
          </p:cNvPr>
          <p:cNvSpPr>
            <a:spLocks noGrp="1"/>
          </p:cNvSpPr>
          <p:nvPr>
            <p:ph type="body" sz="quarter" idx="17"/>
          </p:nvPr>
        </p:nvSpPr>
        <p:spPr>
          <a:xfrm>
            <a:off x="8668722"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11" name="Pladsholder til billede 57">
            <a:extLst>
              <a:ext uri="{FF2B5EF4-FFF2-40B4-BE49-F238E27FC236}">
                <a16:creationId xmlns:a16="http://schemas.microsoft.com/office/drawing/2014/main" id="{58CDFCE8-EAAF-5F5E-5450-16602128D7F2}"/>
              </a:ext>
            </a:extLst>
          </p:cNvPr>
          <p:cNvSpPr>
            <a:spLocks noGrp="1"/>
          </p:cNvSpPr>
          <p:nvPr>
            <p:ph type="pic" sz="quarter" idx="18"/>
          </p:nvPr>
        </p:nvSpPr>
        <p:spPr>
          <a:xfrm>
            <a:off x="9156325"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Tree>
    <p:extLst>
      <p:ext uri="{BB962C8B-B14F-4D97-AF65-F5344CB8AC3E}">
        <p14:creationId xmlns:p14="http://schemas.microsoft.com/office/powerpoint/2010/main" val="1813087983"/>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9511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elslide">
    <p:bg>
      <p:bgPr>
        <a:gradFill>
          <a:gsLst>
            <a:gs pos="29000">
              <a:schemeClr val="accent5"/>
            </a:gs>
            <a:gs pos="78000">
              <a:schemeClr val="accent4"/>
            </a:gs>
          </a:gsLst>
          <a:lin ang="2700000" scaled="1"/>
        </a:gradFill>
        <a:effectLst/>
      </p:bgPr>
    </p:bg>
    <p:spTree>
      <p:nvGrpSpPr>
        <p:cNvPr id="1" name=""/>
        <p:cNvGrpSpPr/>
        <p:nvPr/>
      </p:nvGrpSpPr>
      <p:grpSpPr>
        <a:xfrm>
          <a:off x="0" y="0"/>
          <a:ext cx="0" cy="0"/>
          <a:chOff x="0" y="0"/>
          <a:chExt cx="0" cy="0"/>
        </a:xfrm>
      </p:grpSpPr>
      <p:sp>
        <p:nvSpPr>
          <p:cNvPr id="20" name="Afrundet rektangel 22">
            <a:extLst>
              <a:ext uri="{FF2B5EF4-FFF2-40B4-BE49-F238E27FC236}">
                <a16:creationId xmlns:a16="http://schemas.microsoft.com/office/drawing/2014/main" id="{41B32740-ED28-5CD4-232C-03F3FA9DD547}"/>
              </a:ext>
            </a:extLst>
          </p:cNvPr>
          <p:cNvSpPr/>
          <p:nvPr userDrawn="1"/>
        </p:nvSpPr>
        <p:spPr>
          <a:xfrm rot="5857398">
            <a:off x="3276502" y="-2169868"/>
            <a:ext cx="5638994" cy="10114984"/>
          </a:xfrm>
          <a:custGeom>
            <a:avLst/>
            <a:gdLst>
              <a:gd name="connsiteX0" fmla="*/ 0 w 1841500"/>
              <a:gd name="connsiteY0" fmla="*/ 306923 h 2863850"/>
              <a:gd name="connsiteX1" fmla="*/ 306923 w 1841500"/>
              <a:gd name="connsiteY1" fmla="*/ 0 h 2863850"/>
              <a:gd name="connsiteX2" fmla="*/ 1534577 w 1841500"/>
              <a:gd name="connsiteY2" fmla="*/ 0 h 2863850"/>
              <a:gd name="connsiteX3" fmla="*/ 1841500 w 1841500"/>
              <a:gd name="connsiteY3" fmla="*/ 306923 h 2863850"/>
              <a:gd name="connsiteX4" fmla="*/ 1841500 w 1841500"/>
              <a:gd name="connsiteY4" fmla="*/ 2556927 h 2863850"/>
              <a:gd name="connsiteX5" fmla="*/ 1534577 w 1841500"/>
              <a:gd name="connsiteY5" fmla="*/ 2863850 h 2863850"/>
              <a:gd name="connsiteX6" fmla="*/ 306923 w 1841500"/>
              <a:gd name="connsiteY6" fmla="*/ 2863850 h 2863850"/>
              <a:gd name="connsiteX7" fmla="*/ 0 w 1841500"/>
              <a:gd name="connsiteY7" fmla="*/ 2556927 h 2863850"/>
              <a:gd name="connsiteX8" fmla="*/ 0 w 1841500"/>
              <a:gd name="connsiteY8" fmla="*/ 306923 h 2863850"/>
              <a:gd name="connsiteX0" fmla="*/ 0 w 1841500"/>
              <a:gd name="connsiteY0" fmla="*/ 325326 h 2882253"/>
              <a:gd name="connsiteX1" fmla="*/ 306923 w 1841500"/>
              <a:gd name="connsiteY1" fmla="*/ 18403 h 2882253"/>
              <a:gd name="connsiteX2" fmla="*/ 1287318 w 1841500"/>
              <a:gd name="connsiteY2" fmla="*/ 0 h 2882253"/>
              <a:gd name="connsiteX3" fmla="*/ 1841500 w 1841500"/>
              <a:gd name="connsiteY3" fmla="*/ 325326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06923 w 1841500"/>
              <a:gd name="connsiteY1" fmla="*/ 18403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130035 w 1841500"/>
              <a:gd name="connsiteY0" fmla="*/ 324014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130035 w 1841500"/>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5050 w 1759627"/>
              <a:gd name="connsiteY6" fmla="*/ 2882253 h 2882253"/>
              <a:gd name="connsiteX7" fmla="*/ 0 w 1759627"/>
              <a:gd name="connsiteY7" fmla="*/ 2612279 h 2882253"/>
              <a:gd name="connsiteX8" fmla="*/ 48162 w 1759627"/>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3656 w 1759627"/>
              <a:gd name="connsiteY6" fmla="*/ 2807839 h 2882253"/>
              <a:gd name="connsiteX7" fmla="*/ 0 w 1759627"/>
              <a:gd name="connsiteY7" fmla="*/ 2612279 h 2882253"/>
              <a:gd name="connsiteX8" fmla="*/ 48162 w 1759627"/>
              <a:gd name="connsiteY8" fmla="*/ 324014 h 2882253"/>
              <a:gd name="connsiteX0" fmla="*/ 48162 w 1759627"/>
              <a:gd name="connsiteY0" fmla="*/ 324014 h 2807839"/>
              <a:gd name="connsiteX1" fmla="*/ 241486 w 1759627"/>
              <a:gd name="connsiteY1" fmla="*/ 86074 h 2807839"/>
              <a:gd name="connsiteX2" fmla="*/ 1205445 w 1759627"/>
              <a:gd name="connsiteY2" fmla="*/ 0 h 2807839"/>
              <a:gd name="connsiteX3" fmla="*/ 1433567 w 1759627"/>
              <a:gd name="connsiteY3" fmla="*/ 224127 h 2807839"/>
              <a:gd name="connsiteX4" fmla="*/ 1759627 w 1759627"/>
              <a:gd name="connsiteY4" fmla="*/ 2575330 h 2807839"/>
              <a:gd name="connsiteX5" fmla="*/ 1379212 w 1759627"/>
              <a:gd name="connsiteY5" fmla="*/ 2767897 h 2807839"/>
              <a:gd name="connsiteX6" fmla="*/ 223656 w 1759627"/>
              <a:gd name="connsiteY6" fmla="*/ 2807839 h 2807839"/>
              <a:gd name="connsiteX7" fmla="*/ 0 w 1759627"/>
              <a:gd name="connsiteY7" fmla="*/ 2612279 h 2807839"/>
              <a:gd name="connsiteX8" fmla="*/ 48162 w 1759627"/>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890" h="2807839">
                <a:moveTo>
                  <a:pt x="40923" y="324014"/>
                </a:moveTo>
                <a:cubicBezTo>
                  <a:pt x="40923" y="154505"/>
                  <a:pt x="166203" y="89230"/>
                  <a:pt x="234247" y="86074"/>
                </a:cubicBezTo>
                <a:lnTo>
                  <a:pt x="1198206" y="0"/>
                </a:lnTo>
                <a:cubicBezTo>
                  <a:pt x="1334638" y="3710"/>
                  <a:pt x="1411204" y="116981"/>
                  <a:pt x="1426328" y="224127"/>
                </a:cubicBezTo>
                <a:lnTo>
                  <a:pt x="1584890" y="2496162"/>
                </a:lnTo>
                <a:cubicBezTo>
                  <a:pt x="1584890" y="2665671"/>
                  <a:pt x="1471577" y="2770049"/>
                  <a:pt x="1371973" y="2767897"/>
                </a:cubicBezTo>
                <a:lnTo>
                  <a:pt x="216417" y="2807839"/>
                </a:lnTo>
                <a:cubicBezTo>
                  <a:pt x="46908" y="2807839"/>
                  <a:pt x="6775" y="2678394"/>
                  <a:pt x="0" y="2564391"/>
                </a:cubicBezTo>
                <a:lnTo>
                  <a:pt x="40923" y="324014"/>
                </a:lnTo>
                <a:close/>
              </a:path>
            </a:pathLst>
          </a:custGeom>
          <a:gradFill>
            <a:gsLst>
              <a:gs pos="19000">
                <a:schemeClr val="tx1">
                  <a:alpha val="40000"/>
                </a:schemeClr>
              </a:gs>
              <a:gs pos="68000">
                <a:schemeClr val="tx1">
                  <a:alpha val="76087"/>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88F9938-653A-D130-AE2D-E58996EBCF3A}"/>
              </a:ext>
            </a:extLst>
          </p:cNvPr>
          <p:cNvSpPr>
            <a:spLocks noGrp="1"/>
          </p:cNvSpPr>
          <p:nvPr>
            <p:ph type="ctrTitle"/>
          </p:nvPr>
        </p:nvSpPr>
        <p:spPr>
          <a:xfrm rot="21407910">
            <a:off x="2360912" y="1409754"/>
            <a:ext cx="7470175" cy="2338036"/>
          </a:xfrm>
        </p:spPr>
        <p:txBody>
          <a:bodyPr anchor="b"/>
          <a:lstStyle>
            <a:lvl1pPr algn="l">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Undertitel 2">
            <a:extLst>
              <a:ext uri="{FF2B5EF4-FFF2-40B4-BE49-F238E27FC236}">
                <a16:creationId xmlns:a16="http://schemas.microsoft.com/office/drawing/2014/main" id="{18182058-6842-3E41-7364-4980F9A3A4DD}"/>
              </a:ext>
            </a:extLst>
          </p:cNvPr>
          <p:cNvSpPr>
            <a:spLocks noGrp="1"/>
          </p:cNvSpPr>
          <p:nvPr>
            <p:ph type="subTitle" idx="1"/>
          </p:nvPr>
        </p:nvSpPr>
        <p:spPr>
          <a:xfrm>
            <a:off x="2727446" y="3976114"/>
            <a:ext cx="6475435" cy="110783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pic>
        <p:nvPicPr>
          <p:cNvPr id="16" name="Billede 15" descr="Et billede, der indeholder logo, Grafik, Font/skrifttype, symbol&#10;&#10;AI-genereret indhold kan være ukorrekt.">
            <a:extLst>
              <a:ext uri="{FF2B5EF4-FFF2-40B4-BE49-F238E27FC236}">
                <a16:creationId xmlns:a16="http://schemas.microsoft.com/office/drawing/2014/main" id="{0881FDCB-18F4-2F82-D2C2-1A84D0332237}"/>
              </a:ext>
            </a:extLst>
          </p:cNvPr>
          <p:cNvPicPr>
            <a:picLocks noChangeAspect="1"/>
          </p:cNvPicPr>
          <p:nvPr userDrawn="1"/>
        </p:nvPicPr>
        <p:blipFill>
          <a:blip r:embed="rId2"/>
          <a:stretch>
            <a:fillRect/>
          </a:stretch>
        </p:blipFill>
        <p:spPr>
          <a:xfrm>
            <a:off x="11082557" y="98425"/>
            <a:ext cx="971550" cy="971550"/>
          </a:xfrm>
          <a:prstGeom prst="rect">
            <a:avLst/>
          </a:prstGeom>
        </p:spPr>
      </p:pic>
      <p:pic>
        <p:nvPicPr>
          <p:cNvPr id="22" name="Billede 21">
            <a:extLst>
              <a:ext uri="{FF2B5EF4-FFF2-40B4-BE49-F238E27FC236}">
                <a16:creationId xmlns:a16="http://schemas.microsoft.com/office/drawing/2014/main" id="{05117354-827D-C41D-8885-0C4631B3400E}"/>
              </a:ext>
            </a:extLst>
          </p:cNvPr>
          <p:cNvPicPr>
            <a:picLocks noChangeAspect="1"/>
          </p:cNvPicPr>
          <p:nvPr userDrawn="1"/>
        </p:nvPicPr>
        <p:blipFill>
          <a:blip r:embed="rId3"/>
          <a:stretch>
            <a:fillRect/>
          </a:stretch>
        </p:blipFill>
        <p:spPr>
          <a:xfrm>
            <a:off x="3418639" y="6160079"/>
            <a:ext cx="1222656" cy="113455"/>
          </a:xfrm>
          <a:prstGeom prst="rect">
            <a:avLst/>
          </a:prstGeom>
        </p:spPr>
      </p:pic>
      <p:pic>
        <p:nvPicPr>
          <p:cNvPr id="24" name="Billede 23" descr="Et billede, der indeholder tekst, Font/skrifttype, Grafik, logo&#10;&#10;AI-genereret indhold kan være ukorrekt.">
            <a:extLst>
              <a:ext uri="{FF2B5EF4-FFF2-40B4-BE49-F238E27FC236}">
                <a16:creationId xmlns:a16="http://schemas.microsoft.com/office/drawing/2014/main" id="{0D6FFED8-0C30-A9CF-3E7B-0E1E7294EFD0}"/>
              </a:ext>
            </a:extLst>
          </p:cNvPr>
          <p:cNvPicPr>
            <a:picLocks noChangeAspect="1"/>
          </p:cNvPicPr>
          <p:nvPr userDrawn="1"/>
        </p:nvPicPr>
        <p:blipFill>
          <a:blip r:embed="rId4"/>
          <a:stretch>
            <a:fillRect/>
          </a:stretch>
        </p:blipFill>
        <p:spPr>
          <a:xfrm>
            <a:off x="1297144" y="6058934"/>
            <a:ext cx="760656" cy="315744"/>
          </a:xfrm>
          <a:prstGeom prst="rect">
            <a:avLst/>
          </a:prstGeom>
        </p:spPr>
      </p:pic>
      <p:pic>
        <p:nvPicPr>
          <p:cNvPr id="28" name="Billede 27" descr="Et billede, der indeholder Font/skrifttype, Grafik, design, grafisk design&#10;&#10;AI-genereret indhold kan være ukorrekt.">
            <a:extLst>
              <a:ext uri="{FF2B5EF4-FFF2-40B4-BE49-F238E27FC236}">
                <a16:creationId xmlns:a16="http://schemas.microsoft.com/office/drawing/2014/main" id="{F81A8DE1-917F-F299-FF3F-ACCD5375EB16}"/>
              </a:ext>
            </a:extLst>
          </p:cNvPr>
          <p:cNvPicPr>
            <a:picLocks noChangeAspect="1"/>
          </p:cNvPicPr>
          <p:nvPr userDrawn="1"/>
        </p:nvPicPr>
        <p:blipFill>
          <a:blip r:embed="rId5"/>
          <a:stretch>
            <a:fillRect/>
          </a:stretch>
        </p:blipFill>
        <p:spPr>
          <a:xfrm>
            <a:off x="2539670" y="6065645"/>
            <a:ext cx="397099" cy="302323"/>
          </a:xfrm>
          <a:prstGeom prst="rect">
            <a:avLst/>
          </a:prstGeom>
        </p:spPr>
      </p:pic>
    </p:spTree>
    <p:extLst>
      <p:ext uri="{BB962C8B-B14F-4D97-AF65-F5344CB8AC3E}">
        <p14:creationId xmlns:p14="http://schemas.microsoft.com/office/powerpoint/2010/main" val="32964448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yt afsnit A">
    <p:bg>
      <p:bgPr>
        <a:gradFill>
          <a:gsLst>
            <a:gs pos="28000">
              <a:schemeClr val="accent6">
                <a:lumMod val="39644"/>
              </a:schemeClr>
            </a:gs>
            <a:gs pos="78000">
              <a:schemeClr val="accent6"/>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96205" y="98425"/>
            <a:ext cx="971550" cy="971550"/>
          </a:xfrm>
          <a:prstGeom prst="rect">
            <a:avLst/>
          </a:prstGeom>
        </p:spPr>
      </p:pic>
    </p:spTree>
    <p:extLst>
      <p:ext uri="{BB962C8B-B14F-4D97-AF65-F5344CB8AC3E}">
        <p14:creationId xmlns:p14="http://schemas.microsoft.com/office/powerpoint/2010/main" val="3788869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Nyt afsnit A">
    <p:bg>
      <p:bgPr>
        <a:gradFill>
          <a:gsLst>
            <a:gs pos="28000">
              <a:schemeClr val="accent5">
                <a:lumMod val="60000"/>
              </a:schemeClr>
            </a:gs>
            <a:gs pos="78000">
              <a:schemeClr val="accent5"/>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87061" y="98425"/>
            <a:ext cx="971550" cy="971550"/>
          </a:xfrm>
          <a:prstGeom prst="rect">
            <a:avLst/>
          </a:prstGeom>
        </p:spPr>
      </p:pic>
    </p:spTree>
    <p:extLst>
      <p:ext uri="{BB962C8B-B14F-4D97-AF65-F5344CB8AC3E}">
        <p14:creationId xmlns:p14="http://schemas.microsoft.com/office/powerpoint/2010/main" val="318075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Nyt afsnit B">
    <p:bg>
      <p:bgPr>
        <a:gradFill>
          <a:gsLst>
            <a:gs pos="28000">
              <a:schemeClr val="accent4">
                <a:lumMod val="60000"/>
              </a:schemeClr>
            </a:gs>
            <a:gs pos="78000">
              <a:schemeClr val="accent4"/>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77917" y="98425"/>
            <a:ext cx="971550" cy="971550"/>
          </a:xfrm>
          <a:prstGeom prst="rect">
            <a:avLst/>
          </a:prstGeom>
        </p:spPr>
      </p:pic>
    </p:spTree>
    <p:extLst>
      <p:ext uri="{BB962C8B-B14F-4D97-AF65-F5344CB8AC3E}">
        <p14:creationId xmlns:p14="http://schemas.microsoft.com/office/powerpoint/2010/main" val="3262551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lede venstre A">
    <p:bg>
      <p:bgPr>
        <a:gradFill>
          <a:gsLst>
            <a:gs pos="29000">
              <a:schemeClr val="accent5">
                <a:lumMod val="60000"/>
              </a:schemeClr>
            </a:gs>
            <a:gs pos="78000">
              <a:schemeClr val="accent5"/>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77917"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1263339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lede venstre B">
    <p:bg>
      <p:bgPr>
        <a:gradFill>
          <a:gsLst>
            <a:gs pos="28000">
              <a:schemeClr val="accent4">
                <a:lumMod val="60000"/>
              </a:schemeClr>
            </a:gs>
            <a:gs pos="78000">
              <a:schemeClr val="accent4"/>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77917"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17793184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lede højre A">
    <p:bg>
      <p:bgPr>
        <a:gradFill>
          <a:gsLst>
            <a:gs pos="29000">
              <a:schemeClr val="accent5">
                <a:lumMod val="60000"/>
              </a:schemeClr>
            </a:gs>
            <a:gs pos="78000">
              <a:schemeClr val="accent5"/>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279650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llede højre B">
    <p:bg>
      <p:bgPr>
        <a:gradFill>
          <a:gsLst>
            <a:gs pos="28000">
              <a:schemeClr val="accent4">
                <a:lumMod val="60000"/>
              </a:schemeClr>
            </a:gs>
            <a:gs pos="78000">
              <a:schemeClr val="accent4"/>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1630057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tandard punktopstil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4EA87-9639-3021-41D2-DA0E1E2C8215}"/>
              </a:ext>
            </a:extLst>
          </p:cNvPr>
          <p:cNvSpPr>
            <a:spLocks noGrp="1"/>
          </p:cNvSpPr>
          <p:nvPr>
            <p:ph type="title"/>
          </p:nvPr>
        </p:nvSpPr>
        <p:spPr>
          <a:xfrm>
            <a:off x="1066799" y="550985"/>
            <a:ext cx="10058402" cy="749005"/>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8206AED2-E796-40D0-02F2-8A52A50AC1F8}"/>
              </a:ext>
            </a:extLst>
          </p:cNvPr>
          <p:cNvSpPr>
            <a:spLocks noGrp="1"/>
          </p:cNvSpPr>
          <p:nvPr>
            <p:ph idx="1"/>
          </p:nvPr>
        </p:nvSpPr>
        <p:spPr>
          <a:xfrm>
            <a:off x="1066800" y="1641513"/>
            <a:ext cx="10058401" cy="4665502"/>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438106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Sammenlignings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EB3F40-A70F-5BD4-7783-A2CE1BBA82D6}"/>
              </a:ext>
            </a:extLst>
          </p:cNvPr>
          <p:cNvSpPr>
            <a:spLocks noGrp="1"/>
          </p:cNvSpPr>
          <p:nvPr>
            <p:ph type="title"/>
          </p:nvPr>
        </p:nvSpPr>
        <p:spPr>
          <a:xfrm>
            <a:off x="1066798" y="573724"/>
            <a:ext cx="10105293" cy="704233"/>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DA78AAD9-8E6E-E7C9-246E-06468998C43F}"/>
              </a:ext>
            </a:extLst>
          </p:cNvPr>
          <p:cNvSpPr>
            <a:spLocks noGrp="1"/>
          </p:cNvSpPr>
          <p:nvPr>
            <p:ph sz="half" idx="1"/>
          </p:nvPr>
        </p:nvSpPr>
        <p:spPr>
          <a:xfrm>
            <a:off x="1066798" y="1652530"/>
            <a:ext cx="4953002" cy="4524433"/>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73E44A2B-32CA-2FD9-5475-CE53493468A1}"/>
              </a:ext>
            </a:extLst>
          </p:cNvPr>
          <p:cNvSpPr>
            <a:spLocks noGrp="1"/>
          </p:cNvSpPr>
          <p:nvPr>
            <p:ph sz="half" idx="2"/>
          </p:nvPr>
        </p:nvSpPr>
        <p:spPr>
          <a:xfrm>
            <a:off x="6172200"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433175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8D240-FA00-712D-838C-3B5D0E924EEB}"/>
              </a:ext>
            </a:extLst>
          </p:cNvPr>
          <p:cNvSpPr>
            <a:spLocks noGrp="1"/>
          </p:cNvSpPr>
          <p:nvPr>
            <p:ph type="title"/>
          </p:nvPr>
        </p:nvSpPr>
        <p:spPr>
          <a:xfrm>
            <a:off x="1066798" y="562002"/>
            <a:ext cx="10071255" cy="715955"/>
          </a:xfrm>
        </p:spPr>
        <p:txBody>
          <a:bodyPr/>
          <a:lstStyle>
            <a:lvl1pPr>
              <a:defRPr b="1" i="0">
                <a:latin typeface="Myriad Pro Light" panose="020B0403030403020204" pitchFamily="34" charset="0"/>
              </a:defRPr>
            </a:lvl1pPr>
          </a:lstStyle>
          <a:p>
            <a:r>
              <a:rPr lang="da-DK" dirty="0"/>
              <a:t>Klik for at redigere titeltypografien i masteren</a:t>
            </a:r>
          </a:p>
        </p:txBody>
      </p:sp>
    </p:spTree>
    <p:extLst>
      <p:ext uri="{BB962C8B-B14F-4D97-AF65-F5344CB8AC3E}">
        <p14:creationId xmlns:p14="http://schemas.microsoft.com/office/powerpoint/2010/main" val="2524873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712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Nyt afsnit B">
    <p:bg>
      <p:bgPr>
        <a:gradFill>
          <a:gsLst>
            <a:gs pos="28000">
              <a:schemeClr val="accent4">
                <a:lumMod val="40000"/>
              </a:schemeClr>
            </a:gs>
            <a:gs pos="78000">
              <a:schemeClr val="accent4"/>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96205" y="98425"/>
            <a:ext cx="971550" cy="971550"/>
          </a:xfrm>
          <a:prstGeom prst="rect">
            <a:avLst/>
          </a:prstGeom>
        </p:spPr>
      </p:pic>
    </p:spTree>
    <p:extLst>
      <p:ext uri="{BB962C8B-B14F-4D97-AF65-F5344CB8AC3E}">
        <p14:creationId xmlns:p14="http://schemas.microsoft.com/office/powerpoint/2010/main" val="13448129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kala-skabelon ly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74" idx="2"/>
            <a:endCxn id="4" idx="6"/>
          </p:cNvCxnSpPr>
          <p:nvPr userDrawn="1"/>
        </p:nvCxnSpPr>
        <p:spPr>
          <a:xfrm flipH="1">
            <a:off x="2526322" y="5243149"/>
            <a:ext cx="2854570"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3" name="Pladsholder til tekst 22">
            <a:extLst>
              <a:ext uri="{FF2B5EF4-FFF2-40B4-BE49-F238E27FC236}">
                <a16:creationId xmlns:a16="http://schemas.microsoft.com/office/drawing/2014/main" id="{5FA06110-E478-8502-5B18-E3FBFF244424}"/>
              </a:ext>
            </a:extLst>
          </p:cNvPr>
          <p:cNvSpPr>
            <a:spLocks noGrp="1"/>
          </p:cNvSpPr>
          <p:nvPr>
            <p:ph type="body" sz="quarter" idx="10"/>
          </p:nvPr>
        </p:nvSpPr>
        <p:spPr>
          <a:xfrm>
            <a:off x="1078524" y="1629505"/>
            <a:ext cx="10040814" cy="2426680"/>
          </a:xfrm>
        </p:spPr>
        <p:txBody>
          <a:bodyPr>
            <a:normAutofit/>
          </a:bodyPr>
          <a:lstStyle>
            <a:lvl1pPr marL="571500" indent="-571500">
              <a:buFont typeface="Arial" panose="020B0604020202020204" pitchFamily="34" charset="0"/>
              <a:buChar char="•"/>
              <a:defRPr sz="2800" b="0" i="0">
                <a:solidFill>
                  <a:schemeClr val="accent6"/>
                </a:solidFill>
                <a:latin typeface="Myriad Pro Light" panose="020B04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Klik for at redigere teksttypografierne i masteren</a:t>
            </a:r>
          </a:p>
        </p:txBody>
      </p: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339969"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26" name="Pladsholder til tekst 24">
            <a:extLst>
              <a:ext uri="{FF2B5EF4-FFF2-40B4-BE49-F238E27FC236}">
                <a16:creationId xmlns:a16="http://schemas.microsoft.com/office/drawing/2014/main" id="{451ED39F-C4FF-099E-DC38-4F5C1DE326BC}"/>
              </a:ext>
            </a:extLst>
          </p:cNvPr>
          <p:cNvSpPr>
            <a:spLocks noGrp="1"/>
          </p:cNvSpPr>
          <p:nvPr>
            <p:ph type="body" sz="quarter" idx="12"/>
          </p:nvPr>
        </p:nvSpPr>
        <p:spPr>
          <a:xfrm>
            <a:off x="4665784"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27" name="Pladsholder til tekst 24">
            <a:extLst>
              <a:ext uri="{FF2B5EF4-FFF2-40B4-BE49-F238E27FC236}">
                <a16:creationId xmlns:a16="http://schemas.microsoft.com/office/drawing/2014/main" id="{A69AD1EB-71A0-872F-AB37-FAC7BE9C287C}"/>
              </a:ext>
            </a:extLst>
          </p:cNvPr>
          <p:cNvSpPr>
            <a:spLocks noGrp="1"/>
          </p:cNvSpPr>
          <p:nvPr>
            <p:ph type="body" sz="quarter" idx="13"/>
          </p:nvPr>
        </p:nvSpPr>
        <p:spPr>
          <a:xfrm>
            <a:off x="9003322"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177361"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cxnSp>
        <p:nvCxnSpPr>
          <p:cNvPr id="68" name="Lige pilforbindelse 67">
            <a:extLst>
              <a:ext uri="{FF2B5EF4-FFF2-40B4-BE49-F238E27FC236}">
                <a16:creationId xmlns:a16="http://schemas.microsoft.com/office/drawing/2014/main" id="{5BFF70E1-4518-5FA9-30C0-CD0765F2FF40}"/>
              </a:ext>
            </a:extLst>
          </p:cNvPr>
          <p:cNvCxnSpPr>
            <a:cxnSpLocks/>
            <a:stCxn id="74" idx="6"/>
          </p:cNvCxnSpPr>
          <p:nvPr userDrawn="1"/>
        </p:nvCxnSpPr>
        <p:spPr>
          <a:xfrm>
            <a:off x="6828691" y="5243149"/>
            <a:ext cx="2842847"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74" name="Ellipse 73">
            <a:extLst>
              <a:ext uri="{FF2B5EF4-FFF2-40B4-BE49-F238E27FC236}">
                <a16:creationId xmlns:a16="http://schemas.microsoft.com/office/drawing/2014/main" id="{2936EFF3-399A-1550-5A07-2B22F524F4CD}"/>
              </a:ext>
            </a:extLst>
          </p:cNvPr>
          <p:cNvSpPr/>
          <p:nvPr userDrawn="1"/>
        </p:nvSpPr>
        <p:spPr>
          <a:xfrm>
            <a:off x="5380892"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5" name="Pladsholder til billede 74">
            <a:extLst>
              <a:ext uri="{FF2B5EF4-FFF2-40B4-BE49-F238E27FC236}">
                <a16:creationId xmlns:a16="http://schemas.microsoft.com/office/drawing/2014/main" id="{BE6FC265-8C99-22CB-A642-DEA05D7DDB6E}"/>
              </a:ext>
            </a:extLst>
          </p:cNvPr>
          <p:cNvSpPr>
            <a:spLocks noGrp="1"/>
          </p:cNvSpPr>
          <p:nvPr>
            <p:ph type="pic" sz="quarter" idx="15"/>
          </p:nvPr>
        </p:nvSpPr>
        <p:spPr>
          <a:xfrm>
            <a:off x="5479730"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
        <p:nvSpPr>
          <p:cNvPr id="76" name="Ellipse 75">
            <a:extLst>
              <a:ext uri="{FF2B5EF4-FFF2-40B4-BE49-F238E27FC236}">
                <a16:creationId xmlns:a16="http://schemas.microsoft.com/office/drawing/2014/main" id="{E086889E-C989-35AA-6706-5661845C8F14}"/>
              </a:ext>
            </a:extLst>
          </p:cNvPr>
          <p:cNvSpPr/>
          <p:nvPr userDrawn="1"/>
        </p:nvSpPr>
        <p:spPr>
          <a:xfrm>
            <a:off x="9683261"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7" name="Pladsholder til billede 76">
            <a:extLst>
              <a:ext uri="{FF2B5EF4-FFF2-40B4-BE49-F238E27FC236}">
                <a16:creationId xmlns:a16="http://schemas.microsoft.com/office/drawing/2014/main" id="{2B499FF9-0490-4B62-4CF1-058448D084B4}"/>
              </a:ext>
            </a:extLst>
          </p:cNvPr>
          <p:cNvSpPr>
            <a:spLocks noGrp="1"/>
          </p:cNvSpPr>
          <p:nvPr>
            <p:ph type="pic" sz="quarter" idx="16"/>
          </p:nvPr>
        </p:nvSpPr>
        <p:spPr>
          <a:xfrm>
            <a:off x="9782099"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Tree>
    <p:extLst>
      <p:ext uri="{BB962C8B-B14F-4D97-AF65-F5344CB8AC3E}">
        <p14:creationId xmlns:p14="http://schemas.microsoft.com/office/powerpoint/2010/main" val="4276252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kala-skabelon mørk">
    <p:bg>
      <p:bgPr>
        <a:gradFill>
          <a:gsLst>
            <a:gs pos="29000">
              <a:schemeClr val="accent5"/>
            </a:gs>
            <a:gs pos="78000">
              <a:schemeClr val="accent4"/>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5" idx="2"/>
            <a:endCxn id="4" idx="6"/>
          </p:cNvCxnSpPr>
          <p:nvPr userDrawn="1"/>
        </p:nvCxnSpPr>
        <p:spPr>
          <a:xfrm flipH="1">
            <a:off x="3212123" y="3435007"/>
            <a:ext cx="1854506"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736577"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224180"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cxnSp>
        <p:nvCxnSpPr>
          <p:cNvPr id="68" name="Lige pilforbindelse 67">
            <a:extLst>
              <a:ext uri="{FF2B5EF4-FFF2-40B4-BE49-F238E27FC236}">
                <a16:creationId xmlns:a16="http://schemas.microsoft.com/office/drawing/2014/main" id="{5BFF70E1-4518-5FA9-30C0-CD0765F2FF40}"/>
              </a:ext>
            </a:extLst>
          </p:cNvPr>
          <p:cNvCxnSpPr>
            <a:cxnSpLocks/>
            <a:stCxn id="5" idx="6"/>
            <a:endCxn id="9" idx="2"/>
          </p:cNvCxnSpPr>
          <p:nvPr userDrawn="1"/>
        </p:nvCxnSpPr>
        <p:spPr>
          <a:xfrm>
            <a:off x="7200229" y="3435007"/>
            <a:ext cx="1810439"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logo, Grafik, Font/skrifttype, symbol&#10;&#10;AI-genereret indhold kan være ukorrekt.">
            <a:extLst>
              <a:ext uri="{FF2B5EF4-FFF2-40B4-BE49-F238E27FC236}">
                <a16:creationId xmlns:a16="http://schemas.microsoft.com/office/drawing/2014/main" id="{EB92A895-BC1E-93A2-AEE7-09BB9F1B15EB}"/>
              </a:ext>
            </a:extLst>
          </p:cNvPr>
          <p:cNvPicPr>
            <a:picLocks noChangeAspect="1"/>
          </p:cNvPicPr>
          <p:nvPr userDrawn="1"/>
        </p:nvPicPr>
        <p:blipFill>
          <a:blip r:embed="rId2"/>
          <a:stretch>
            <a:fillRect/>
          </a:stretch>
        </p:blipFill>
        <p:spPr>
          <a:xfrm>
            <a:off x="11077917" y="98425"/>
            <a:ext cx="971550" cy="971550"/>
          </a:xfrm>
          <a:prstGeom prst="rect">
            <a:avLst/>
          </a:prstGeom>
        </p:spPr>
      </p:pic>
      <p:sp>
        <p:nvSpPr>
          <p:cNvPr id="5" name="Ellipse 4">
            <a:extLst>
              <a:ext uri="{FF2B5EF4-FFF2-40B4-BE49-F238E27FC236}">
                <a16:creationId xmlns:a16="http://schemas.microsoft.com/office/drawing/2014/main" id="{EBA1B1B1-1530-91C7-AD87-154D43D65393}"/>
              </a:ext>
            </a:extLst>
          </p:cNvPr>
          <p:cNvSpPr/>
          <p:nvPr userDrawn="1"/>
        </p:nvSpPr>
        <p:spPr>
          <a:xfrm>
            <a:off x="5066629"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24">
            <a:extLst>
              <a:ext uri="{FF2B5EF4-FFF2-40B4-BE49-F238E27FC236}">
                <a16:creationId xmlns:a16="http://schemas.microsoft.com/office/drawing/2014/main" id="{CCA402B4-5562-F146-AEB7-2312F687CD74}"/>
              </a:ext>
            </a:extLst>
          </p:cNvPr>
          <p:cNvSpPr>
            <a:spLocks noGrp="1"/>
          </p:cNvSpPr>
          <p:nvPr>
            <p:ph type="body" sz="quarter" idx="15"/>
          </p:nvPr>
        </p:nvSpPr>
        <p:spPr>
          <a:xfrm>
            <a:off x="4724683"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7" name="Pladsholder til billede 57">
            <a:extLst>
              <a:ext uri="{FF2B5EF4-FFF2-40B4-BE49-F238E27FC236}">
                <a16:creationId xmlns:a16="http://schemas.microsoft.com/office/drawing/2014/main" id="{44F7D2D5-75C8-C25F-4A6B-EA39D6EADB93}"/>
              </a:ext>
            </a:extLst>
          </p:cNvPr>
          <p:cNvSpPr>
            <a:spLocks noGrp="1"/>
          </p:cNvSpPr>
          <p:nvPr>
            <p:ph type="pic" sz="quarter" idx="16"/>
          </p:nvPr>
        </p:nvSpPr>
        <p:spPr>
          <a:xfrm>
            <a:off x="5212286"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
        <p:nvSpPr>
          <p:cNvPr id="9" name="Ellipse 8">
            <a:extLst>
              <a:ext uri="{FF2B5EF4-FFF2-40B4-BE49-F238E27FC236}">
                <a16:creationId xmlns:a16="http://schemas.microsoft.com/office/drawing/2014/main" id="{50F416DD-3736-01A8-56F1-D9D8EE426025}"/>
              </a:ext>
            </a:extLst>
          </p:cNvPr>
          <p:cNvSpPr/>
          <p:nvPr userDrawn="1"/>
        </p:nvSpPr>
        <p:spPr>
          <a:xfrm>
            <a:off x="9010668"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24">
            <a:extLst>
              <a:ext uri="{FF2B5EF4-FFF2-40B4-BE49-F238E27FC236}">
                <a16:creationId xmlns:a16="http://schemas.microsoft.com/office/drawing/2014/main" id="{76BC1C97-C5D1-BE05-124B-76C5EC6182D5}"/>
              </a:ext>
            </a:extLst>
          </p:cNvPr>
          <p:cNvSpPr>
            <a:spLocks noGrp="1"/>
          </p:cNvSpPr>
          <p:nvPr>
            <p:ph type="body" sz="quarter" idx="17"/>
          </p:nvPr>
        </p:nvSpPr>
        <p:spPr>
          <a:xfrm>
            <a:off x="8668722"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11" name="Pladsholder til billede 57">
            <a:extLst>
              <a:ext uri="{FF2B5EF4-FFF2-40B4-BE49-F238E27FC236}">
                <a16:creationId xmlns:a16="http://schemas.microsoft.com/office/drawing/2014/main" id="{58CDFCE8-EAAF-5F5E-5450-16602128D7F2}"/>
              </a:ext>
            </a:extLst>
          </p:cNvPr>
          <p:cNvSpPr>
            <a:spLocks noGrp="1"/>
          </p:cNvSpPr>
          <p:nvPr>
            <p:ph type="pic" sz="quarter" idx="18"/>
          </p:nvPr>
        </p:nvSpPr>
        <p:spPr>
          <a:xfrm>
            <a:off x="9156325"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Tree>
    <p:extLst>
      <p:ext uri="{BB962C8B-B14F-4D97-AF65-F5344CB8AC3E}">
        <p14:creationId xmlns:p14="http://schemas.microsoft.com/office/powerpoint/2010/main" val="4172810526"/>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elslide">
    <p:bg>
      <p:bgPr>
        <a:gradFill>
          <a:gsLst>
            <a:gs pos="29000">
              <a:schemeClr val="accent5"/>
            </a:gs>
            <a:gs pos="78000">
              <a:schemeClr val="accent6"/>
            </a:gs>
          </a:gsLst>
          <a:lin ang="2700000" scaled="1"/>
        </a:gradFill>
        <a:effectLst/>
      </p:bgPr>
    </p:bg>
    <p:spTree>
      <p:nvGrpSpPr>
        <p:cNvPr id="1" name=""/>
        <p:cNvGrpSpPr/>
        <p:nvPr/>
      </p:nvGrpSpPr>
      <p:grpSpPr>
        <a:xfrm>
          <a:off x="0" y="0"/>
          <a:ext cx="0" cy="0"/>
          <a:chOff x="0" y="0"/>
          <a:chExt cx="0" cy="0"/>
        </a:xfrm>
      </p:grpSpPr>
      <p:sp>
        <p:nvSpPr>
          <p:cNvPr id="20" name="Afrundet rektangel 22">
            <a:extLst>
              <a:ext uri="{FF2B5EF4-FFF2-40B4-BE49-F238E27FC236}">
                <a16:creationId xmlns:a16="http://schemas.microsoft.com/office/drawing/2014/main" id="{41B32740-ED28-5CD4-232C-03F3FA9DD547}"/>
              </a:ext>
            </a:extLst>
          </p:cNvPr>
          <p:cNvSpPr/>
          <p:nvPr userDrawn="1"/>
        </p:nvSpPr>
        <p:spPr>
          <a:xfrm rot="5857398">
            <a:off x="3276502" y="-2169868"/>
            <a:ext cx="5638994" cy="10114984"/>
          </a:xfrm>
          <a:custGeom>
            <a:avLst/>
            <a:gdLst>
              <a:gd name="connsiteX0" fmla="*/ 0 w 1841500"/>
              <a:gd name="connsiteY0" fmla="*/ 306923 h 2863850"/>
              <a:gd name="connsiteX1" fmla="*/ 306923 w 1841500"/>
              <a:gd name="connsiteY1" fmla="*/ 0 h 2863850"/>
              <a:gd name="connsiteX2" fmla="*/ 1534577 w 1841500"/>
              <a:gd name="connsiteY2" fmla="*/ 0 h 2863850"/>
              <a:gd name="connsiteX3" fmla="*/ 1841500 w 1841500"/>
              <a:gd name="connsiteY3" fmla="*/ 306923 h 2863850"/>
              <a:gd name="connsiteX4" fmla="*/ 1841500 w 1841500"/>
              <a:gd name="connsiteY4" fmla="*/ 2556927 h 2863850"/>
              <a:gd name="connsiteX5" fmla="*/ 1534577 w 1841500"/>
              <a:gd name="connsiteY5" fmla="*/ 2863850 h 2863850"/>
              <a:gd name="connsiteX6" fmla="*/ 306923 w 1841500"/>
              <a:gd name="connsiteY6" fmla="*/ 2863850 h 2863850"/>
              <a:gd name="connsiteX7" fmla="*/ 0 w 1841500"/>
              <a:gd name="connsiteY7" fmla="*/ 2556927 h 2863850"/>
              <a:gd name="connsiteX8" fmla="*/ 0 w 1841500"/>
              <a:gd name="connsiteY8" fmla="*/ 306923 h 2863850"/>
              <a:gd name="connsiteX0" fmla="*/ 0 w 1841500"/>
              <a:gd name="connsiteY0" fmla="*/ 325326 h 2882253"/>
              <a:gd name="connsiteX1" fmla="*/ 306923 w 1841500"/>
              <a:gd name="connsiteY1" fmla="*/ 18403 h 2882253"/>
              <a:gd name="connsiteX2" fmla="*/ 1287318 w 1841500"/>
              <a:gd name="connsiteY2" fmla="*/ 0 h 2882253"/>
              <a:gd name="connsiteX3" fmla="*/ 1841500 w 1841500"/>
              <a:gd name="connsiteY3" fmla="*/ 325326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06923 w 1841500"/>
              <a:gd name="connsiteY1" fmla="*/ 18403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130035 w 1841500"/>
              <a:gd name="connsiteY0" fmla="*/ 324014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130035 w 1841500"/>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5050 w 1759627"/>
              <a:gd name="connsiteY6" fmla="*/ 2882253 h 2882253"/>
              <a:gd name="connsiteX7" fmla="*/ 0 w 1759627"/>
              <a:gd name="connsiteY7" fmla="*/ 2612279 h 2882253"/>
              <a:gd name="connsiteX8" fmla="*/ 48162 w 1759627"/>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3656 w 1759627"/>
              <a:gd name="connsiteY6" fmla="*/ 2807839 h 2882253"/>
              <a:gd name="connsiteX7" fmla="*/ 0 w 1759627"/>
              <a:gd name="connsiteY7" fmla="*/ 2612279 h 2882253"/>
              <a:gd name="connsiteX8" fmla="*/ 48162 w 1759627"/>
              <a:gd name="connsiteY8" fmla="*/ 324014 h 2882253"/>
              <a:gd name="connsiteX0" fmla="*/ 48162 w 1759627"/>
              <a:gd name="connsiteY0" fmla="*/ 324014 h 2807839"/>
              <a:gd name="connsiteX1" fmla="*/ 241486 w 1759627"/>
              <a:gd name="connsiteY1" fmla="*/ 86074 h 2807839"/>
              <a:gd name="connsiteX2" fmla="*/ 1205445 w 1759627"/>
              <a:gd name="connsiteY2" fmla="*/ 0 h 2807839"/>
              <a:gd name="connsiteX3" fmla="*/ 1433567 w 1759627"/>
              <a:gd name="connsiteY3" fmla="*/ 224127 h 2807839"/>
              <a:gd name="connsiteX4" fmla="*/ 1759627 w 1759627"/>
              <a:gd name="connsiteY4" fmla="*/ 2575330 h 2807839"/>
              <a:gd name="connsiteX5" fmla="*/ 1379212 w 1759627"/>
              <a:gd name="connsiteY5" fmla="*/ 2767897 h 2807839"/>
              <a:gd name="connsiteX6" fmla="*/ 223656 w 1759627"/>
              <a:gd name="connsiteY6" fmla="*/ 2807839 h 2807839"/>
              <a:gd name="connsiteX7" fmla="*/ 0 w 1759627"/>
              <a:gd name="connsiteY7" fmla="*/ 2612279 h 2807839"/>
              <a:gd name="connsiteX8" fmla="*/ 48162 w 1759627"/>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890" h="2807839">
                <a:moveTo>
                  <a:pt x="40923" y="324014"/>
                </a:moveTo>
                <a:cubicBezTo>
                  <a:pt x="40923" y="154505"/>
                  <a:pt x="166203" y="89230"/>
                  <a:pt x="234247" y="86074"/>
                </a:cubicBezTo>
                <a:lnTo>
                  <a:pt x="1198206" y="0"/>
                </a:lnTo>
                <a:cubicBezTo>
                  <a:pt x="1334638" y="3710"/>
                  <a:pt x="1411204" y="116981"/>
                  <a:pt x="1426328" y="224127"/>
                </a:cubicBezTo>
                <a:lnTo>
                  <a:pt x="1584890" y="2496162"/>
                </a:lnTo>
                <a:cubicBezTo>
                  <a:pt x="1584890" y="2665671"/>
                  <a:pt x="1471577" y="2770049"/>
                  <a:pt x="1371973" y="2767897"/>
                </a:cubicBezTo>
                <a:lnTo>
                  <a:pt x="216417" y="2807839"/>
                </a:lnTo>
                <a:cubicBezTo>
                  <a:pt x="46908" y="2807839"/>
                  <a:pt x="6775" y="2678394"/>
                  <a:pt x="0" y="2564391"/>
                </a:cubicBezTo>
                <a:lnTo>
                  <a:pt x="40923" y="324014"/>
                </a:lnTo>
                <a:close/>
              </a:path>
            </a:pathLst>
          </a:custGeom>
          <a:gradFill>
            <a:gsLst>
              <a:gs pos="19000">
                <a:schemeClr val="tx1">
                  <a:alpha val="40000"/>
                </a:schemeClr>
              </a:gs>
              <a:gs pos="68000">
                <a:schemeClr val="tx1">
                  <a:alpha val="76087"/>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88F9938-653A-D130-AE2D-E58996EBCF3A}"/>
              </a:ext>
            </a:extLst>
          </p:cNvPr>
          <p:cNvSpPr>
            <a:spLocks noGrp="1"/>
          </p:cNvSpPr>
          <p:nvPr>
            <p:ph type="ctrTitle"/>
          </p:nvPr>
        </p:nvSpPr>
        <p:spPr>
          <a:xfrm rot="21407910">
            <a:off x="2360912" y="1409754"/>
            <a:ext cx="7470175" cy="2338036"/>
          </a:xfrm>
        </p:spPr>
        <p:txBody>
          <a:bodyPr anchor="b"/>
          <a:lstStyle>
            <a:lvl1pPr algn="l">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Undertitel 2">
            <a:extLst>
              <a:ext uri="{FF2B5EF4-FFF2-40B4-BE49-F238E27FC236}">
                <a16:creationId xmlns:a16="http://schemas.microsoft.com/office/drawing/2014/main" id="{18182058-6842-3E41-7364-4980F9A3A4DD}"/>
              </a:ext>
            </a:extLst>
          </p:cNvPr>
          <p:cNvSpPr>
            <a:spLocks noGrp="1"/>
          </p:cNvSpPr>
          <p:nvPr>
            <p:ph type="subTitle" idx="1"/>
          </p:nvPr>
        </p:nvSpPr>
        <p:spPr>
          <a:xfrm>
            <a:off x="2727446" y="3976114"/>
            <a:ext cx="6475435" cy="110783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pic>
        <p:nvPicPr>
          <p:cNvPr id="16" name="Billede 15" descr="Et billede, der indeholder logo, Grafik, Font/skrifttype, symbol&#10;&#10;AI-genereret indhold kan være ukorrekt.">
            <a:extLst>
              <a:ext uri="{FF2B5EF4-FFF2-40B4-BE49-F238E27FC236}">
                <a16:creationId xmlns:a16="http://schemas.microsoft.com/office/drawing/2014/main" id="{0881FDCB-18F4-2F82-D2C2-1A84D0332237}"/>
              </a:ext>
            </a:extLst>
          </p:cNvPr>
          <p:cNvPicPr>
            <a:picLocks noChangeAspect="1"/>
          </p:cNvPicPr>
          <p:nvPr userDrawn="1"/>
        </p:nvPicPr>
        <p:blipFill>
          <a:blip r:embed="rId2"/>
          <a:stretch>
            <a:fillRect/>
          </a:stretch>
        </p:blipFill>
        <p:spPr>
          <a:xfrm>
            <a:off x="11082557" y="98425"/>
            <a:ext cx="971550" cy="971550"/>
          </a:xfrm>
          <a:prstGeom prst="rect">
            <a:avLst/>
          </a:prstGeom>
        </p:spPr>
      </p:pic>
      <p:pic>
        <p:nvPicPr>
          <p:cNvPr id="22" name="Billede 21">
            <a:extLst>
              <a:ext uri="{FF2B5EF4-FFF2-40B4-BE49-F238E27FC236}">
                <a16:creationId xmlns:a16="http://schemas.microsoft.com/office/drawing/2014/main" id="{05117354-827D-C41D-8885-0C4631B3400E}"/>
              </a:ext>
            </a:extLst>
          </p:cNvPr>
          <p:cNvPicPr>
            <a:picLocks noChangeAspect="1"/>
          </p:cNvPicPr>
          <p:nvPr userDrawn="1"/>
        </p:nvPicPr>
        <p:blipFill>
          <a:blip r:embed="rId3"/>
          <a:stretch>
            <a:fillRect/>
          </a:stretch>
        </p:blipFill>
        <p:spPr>
          <a:xfrm>
            <a:off x="3418639" y="6160079"/>
            <a:ext cx="1222656" cy="113455"/>
          </a:xfrm>
          <a:prstGeom prst="rect">
            <a:avLst/>
          </a:prstGeom>
        </p:spPr>
      </p:pic>
      <p:pic>
        <p:nvPicPr>
          <p:cNvPr id="24" name="Billede 23" descr="Et billede, der indeholder tekst, Font/skrifttype, Grafik, logo&#10;&#10;AI-genereret indhold kan være ukorrekt.">
            <a:extLst>
              <a:ext uri="{FF2B5EF4-FFF2-40B4-BE49-F238E27FC236}">
                <a16:creationId xmlns:a16="http://schemas.microsoft.com/office/drawing/2014/main" id="{0D6FFED8-0C30-A9CF-3E7B-0E1E7294EFD0}"/>
              </a:ext>
            </a:extLst>
          </p:cNvPr>
          <p:cNvPicPr>
            <a:picLocks noChangeAspect="1"/>
          </p:cNvPicPr>
          <p:nvPr userDrawn="1"/>
        </p:nvPicPr>
        <p:blipFill>
          <a:blip r:embed="rId4"/>
          <a:stretch>
            <a:fillRect/>
          </a:stretch>
        </p:blipFill>
        <p:spPr>
          <a:xfrm>
            <a:off x="1297144" y="6058934"/>
            <a:ext cx="760656" cy="315744"/>
          </a:xfrm>
          <a:prstGeom prst="rect">
            <a:avLst/>
          </a:prstGeom>
        </p:spPr>
      </p:pic>
      <p:pic>
        <p:nvPicPr>
          <p:cNvPr id="28" name="Billede 27" descr="Et billede, der indeholder Font/skrifttype, Grafik, design, grafisk design&#10;&#10;AI-genereret indhold kan være ukorrekt.">
            <a:extLst>
              <a:ext uri="{FF2B5EF4-FFF2-40B4-BE49-F238E27FC236}">
                <a16:creationId xmlns:a16="http://schemas.microsoft.com/office/drawing/2014/main" id="{F81A8DE1-917F-F299-FF3F-ACCD5375EB16}"/>
              </a:ext>
            </a:extLst>
          </p:cNvPr>
          <p:cNvPicPr>
            <a:picLocks noChangeAspect="1"/>
          </p:cNvPicPr>
          <p:nvPr userDrawn="1"/>
        </p:nvPicPr>
        <p:blipFill>
          <a:blip r:embed="rId5"/>
          <a:stretch>
            <a:fillRect/>
          </a:stretch>
        </p:blipFill>
        <p:spPr>
          <a:xfrm>
            <a:off x="2539670" y="6065645"/>
            <a:ext cx="397099" cy="302323"/>
          </a:xfrm>
          <a:prstGeom prst="rect">
            <a:avLst/>
          </a:prstGeom>
        </p:spPr>
      </p:pic>
    </p:spTree>
    <p:extLst>
      <p:ext uri="{BB962C8B-B14F-4D97-AF65-F5344CB8AC3E}">
        <p14:creationId xmlns:p14="http://schemas.microsoft.com/office/powerpoint/2010/main" val="11415504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Nyt afsnit A">
    <p:bg>
      <p:bgPr>
        <a:gradFill>
          <a:gsLst>
            <a:gs pos="28000">
              <a:schemeClr val="accent6">
                <a:lumMod val="60000"/>
              </a:schemeClr>
            </a:gs>
            <a:gs pos="78000">
              <a:schemeClr val="accent6"/>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96205" y="98425"/>
            <a:ext cx="971550" cy="971550"/>
          </a:xfrm>
          <a:prstGeom prst="rect">
            <a:avLst/>
          </a:prstGeom>
        </p:spPr>
      </p:pic>
    </p:spTree>
    <p:extLst>
      <p:ext uri="{BB962C8B-B14F-4D97-AF65-F5344CB8AC3E}">
        <p14:creationId xmlns:p14="http://schemas.microsoft.com/office/powerpoint/2010/main" val="2019297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Nyt afsnit B">
    <p:bg>
      <p:bgPr>
        <a:gradFill>
          <a:gsLst>
            <a:gs pos="28000">
              <a:schemeClr val="accent5">
                <a:lumMod val="60000"/>
              </a:schemeClr>
            </a:gs>
            <a:gs pos="78000">
              <a:schemeClr val="accent5"/>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96205" y="98425"/>
            <a:ext cx="971550" cy="971550"/>
          </a:xfrm>
          <a:prstGeom prst="rect">
            <a:avLst/>
          </a:prstGeom>
        </p:spPr>
      </p:pic>
    </p:spTree>
    <p:extLst>
      <p:ext uri="{BB962C8B-B14F-4D97-AF65-F5344CB8AC3E}">
        <p14:creationId xmlns:p14="http://schemas.microsoft.com/office/powerpoint/2010/main" val="34567264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lede venstre A">
    <p:bg>
      <p:bgPr>
        <a:gradFill>
          <a:gsLst>
            <a:gs pos="29000">
              <a:schemeClr val="accent6">
                <a:lumMod val="60000"/>
              </a:schemeClr>
            </a:gs>
            <a:gs pos="78000">
              <a:schemeClr val="accent6"/>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41975203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lede venstre B">
    <p:bg>
      <p:bgPr>
        <a:gradFill>
          <a:gsLst>
            <a:gs pos="28000">
              <a:schemeClr val="accent5">
                <a:lumMod val="60000"/>
              </a:schemeClr>
            </a:gs>
            <a:gs pos="78000">
              <a:schemeClr val="accent5"/>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29292105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lede højre A">
    <p:bg>
      <p:bgPr>
        <a:gradFill>
          <a:gsLst>
            <a:gs pos="29000">
              <a:schemeClr val="accent6">
                <a:lumMod val="60000"/>
              </a:schemeClr>
            </a:gs>
            <a:gs pos="78000">
              <a:schemeClr val="accent6"/>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5639753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lede højre B">
    <p:bg>
      <p:bgPr>
        <a:gradFill>
          <a:gsLst>
            <a:gs pos="27000">
              <a:schemeClr val="accent5">
                <a:lumMod val="60000"/>
              </a:schemeClr>
            </a:gs>
            <a:gs pos="78000">
              <a:schemeClr val="accent5"/>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787323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Standard punktopstil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4EA87-9639-3021-41D2-DA0E1E2C8215}"/>
              </a:ext>
            </a:extLst>
          </p:cNvPr>
          <p:cNvSpPr>
            <a:spLocks noGrp="1"/>
          </p:cNvSpPr>
          <p:nvPr>
            <p:ph type="title"/>
          </p:nvPr>
        </p:nvSpPr>
        <p:spPr>
          <a:xfrm>
            <a:off x="1066799" y="550985"/>
            <a:ext cx="10058402" cy="749005"/>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8206AED2-E796-40D0-02F2-8A52A50AC1F8}"/>
              </a:ext>
            </a:extLst>
          </p:cNvPr>
          <p:cNvSpPr>
            <a:spLocks noGrp="1"/>
          </p:cNvSpPr>
          <p:nvPr>
            <p:ph idx="1"/>
          </p:nvPr>
        </p:nvSpPr>
        <p:spPr>
          <a:xfrm>
            <a:off x="1066800" y="1641513"/>
            <a:ext cx="10058401" cy="4665502"/>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62327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lede venstre A">
    <p:bg>
      <p:bgPr>
        <a:gradFill>
          <a:gsLst>
            <a:gs pos="29000">
              <a:schemeClr val="accent6">
                <a:lumMod val="40000"/>
              </a:schemeClr>
            </a:gs>
            <a:gs pos="78000">
              <a:schemeClr val="accent6"/>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31417255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Sammenlignings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EB3F40-A70F-5BD4-7783-A2CE1BBA82D6}"/>
              </a:ext>
            </a:extLst>
          </p:cNvPr>
          <p:cNvSpPr>
            <a:spLocks noGrp="1"/>
          </p:cNvSpPr>
          <p:nvPr>
            <p:ph type="title"/>
          </p:nvPr>
        </p:nvSpPr>
        <p:spPr>
          <a:xfrm>
            <a:off x="1066798" y="573724"/>
            <a:ext cx="10105293" cy="704233"/>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DA78AAD9-8E6E-E7C9-246E-06468998C43F}"/>
              </a:ext>
            </a:extLst>
          </p:cNvPr>
          <p:cNvSpPr>
            <a:spLocks noGrp="1"/>
          </p:cNvSpPr>
          <p:nvPr>
            <p:ph sz="half" idx="1"/>
          </p:nvPr>
        </p:nvSpPr>
        <p:spPr>
          <a:xfrm>
            <a:off x="1066798" y="1652530"/>
            <a:ext cx="4953002" cy="4524433"/>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73E44A2B-32CA-2FD9-5475-CE53493468A1}"/>
              </a:ext>
            </a:extLst>
          </p:cNvPr>
          <p:cNvSpPr>
            <a:spLocks noGrp="1"/>
          </p:cNvSpPr>
          <p:nvPr>
            <p:ph sz="half" idx="2"/>
          </p:nvPr>
        </p:nvSpPr>
        <p:spPr>
          <a:xfrm>
            <a:off x="6172200"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770472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8D240-FA00-712D-838C-3B5D0E924EEB}"/>
              </a:ext>
            </a:extLst>
          </p:cNvPr>
          <p:cNvSpPr>
            <a:spLocks noGrp="1"/>
          </p:cNvSpPr>
          <p:nvPr>
            <p:ph type="title"/>
          </p:nvPr>
        </p:nvSpPr>
        <p:spPr>
          <a:xfrm>
            <a:off x="1066798" y="562002"/>
            <a:ext cx="10071255" cy="715955"/>
          </a:xfrm>
        </p:spPr>
        <p:txBody>
          <a:bodyPr/>
          <a:lstStyle>
            <a:lvl1pPr>
              <a:defRPr b="1" i="0">
                <a:latin typeface="Myriad Pro Light" panose="020B0403030403020204" pitchFamily="34" charset="0"/>
              </a:defRPr>
            </a:lvl1pPr>
          </a:lstStyle>
          <a:p>
            <a:r>
              <a:rPr lang="da-DK" dirty="0"/>
              <a:t>Klik for at redigere titeltypografien i masteren</a:t>
            </a:r>
          </a:p>
        </p:txBody>
      </p:sp>
    </p:spTree>
    <p:extLst>
      <p:ext uri="{BB962C8B-B14F-4D97-AF65-F5344CB8AC3E}">
        <p14:creationId xmlns:p14="http://schemas.microsoft.com/office/powerpoint/2010/main" val="4028604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0008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kala-skabelon ly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74" idx="2"/>
            <a:endCxn id="4" idx="6"/>
          </p:cNvCxnSpPr>
          <p:nvPr userDrawn="1"/>
        </p:nvCxnSpPr>
        <p:spPr>
          <a:xfrm flipH="1">
            <a:off x="2526322" y="5243149"/>
            <a:ext cx="2854570"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3" name="Pladsholder til tekst 22">
            <a:extLst>
              <a:ext uri="{FF2B5EF4-FFF2-40B4-BE49-F238E27FC236}">
                <a16:creationId xmlns:a16="http://schemas.microsoft.com/office/drawing/2014/main" id="{5FA06110-E478-8502-5B18-E3FBFF244424}"/>
              </a:ext>
            </a:extLst>
          </p:cNvPr>
          <p:cNvSpPr>
            <a:spLocks noGrp="1"/>
          </p:cNvSpPr>
          <p:nvPr>
            <p:ph type="body" sz="quarter" idx="10"/>
          </p:nvPr>
        </p:nvSpPr>
        <p:spPr>
          <a:xfrm>
            <a:off x="1078524" y="1629505"/>
            <a:ext cx="10040814" cy="2426680"/>
          </a:xfrm>
        </p:spPr>
        <p:txBody>
          <a:bodyPr>
            <a:normAutofit/>
          </a:bodyPr>
          <a:lstStyle>
            <a:lvl1pPr marL="571500" indent="-571500">
              <a:buFont typeface="Arial" panose="020B0604020202020204" pitchFamily="34" charset="0"/>
              <a:buChar char="•"/>
              <a:defRPr sz="2800" b="0" i="0">
                <a:solidFill>
                  <a:schemeClr val="accent6"/>
                </a:solidFill>
                <a:latin typeface="Myriad Pro Light" panose="020B04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Klik for at redigere teksttypografierne i masteren</a:t>
            </a:r>
          </a:p>
        </p:txBody>
      </p: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339969"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26" name="Pladsholder til tekst 24">
            <a:extLst>
              <a:ext uri="{FF2B5EF4-FFF2-40B4-BE49-F238E27FC236}">
                <a16:creationId xmlns:a16="http://schemas.microsoft.com/office/drawing/2014/main" id="{451ED39F-C4FF-099E-DC38-4F5C1DE326BC}"/>
              </a:ext>
            </a:extLst>
          </p:cNvPr>
          <p:cNvSpPr>
            <a:spLocks noGrp="1"/>
          </p:cNvSpPr>
          <p:nvPr>
            <p:ph type="body" sz="quarter" idx="12"/>
          </p:nvPr>
        </p:nvSpPr>
        <p:spPr>
          <a:xfrm>
            <a:off x="4665784"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27" name="Pladsholder til tekst 24">
            <a:extLst>
              <a:ext uri="{FF2B5EF4-FFF2-40B4-BE49-F238E27FC236}">
                <a16:creationId xmlns:a16="http://schemas.microsoft.com/office/drawing/2014/main" id="{A69AD1EB-71A0-872F-AB37-FAC7BE9C287C}"/>
              </a:ext>
            </a:extLst>
          </p:cNvPr>
          <p:cNvSpPr>
            <a:spLocks noGrp="1"/>
          </p:cNvSpPr>
          <p:nvPr>
            <p:ph type="body" sz="quarter" idx="13"/>
          </p:nvPr>
        </p:nvSpPr>
        <p:spPr>
          <a:xfrm>
            <a:off x="9003322"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177361"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cxnSp>
        <p:nvCxnSpPr>
          <p:cNvPr id="68" name="Lige pilforbindelse 67">
            <a:extLst>
              <a:ext uri="{FF2B5EF4-FFF2-40B4-BE49-F238E27FC236}">
                <a16:creationId xmlns:a16="http://schemas.microsoft.com/office/drawing/2014/main" id="{5BFF70E1-4518-5FA9-30C0-CD0765F2FF40}"/>
              </a:ext>
            </a:extLst>
          </p:cNvPr>
          <p:cNvCxnSpPr>
            <a:cxnSpLocks/>
            <a:stCxn id="74" idx="6"/>
          </p:cNvCxnSpPr>
          <p:nvPr userDrawn="1"/>
        </p:nvCxnSpPr>
        <p:spPr>
          <a:xfrm>
            <a:off x="6828691" y="5243149"/>
            <a:ext cx="2842847"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74" name="Ellipse 73">
            <a:extLst>
              <a:ext uri="{FF2B5EF4-FFF2-40B4-BE49-F238E27FC236}">
                <a16:creationId xmlns:a16="http://schemas.microsoft.com/office/drawing/2014/main" id="{2936EFF3-399A-1550-5A07-2B22F524F4CD}"/>
              </a:ext>
            </a:extLst>
          </p:cNvPr>
          <p:cNvSpPr/>
          <p:nvPr userDrawn="1"/>
        </p:nvSpPr>
        <p:spPr>
          <a:xfrm>
            <a:off x="5380892"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5" name="Pladsholder til billede 74">
            <a:extLst>
              <a:ext uri="{FF2B5EF4-FFF2-40B4-BE49-F238E27FC236}">
                <a16:creationId xmlns:a16="http://schemas.microsoft.com/office/drawing/2014/main" id="{BE6FC265-8C99-22CB-A642-DEA05D7DDB6E}"/>
              </a:ext>
            </a:extLst>
          </p:cNvPr>
          <p:cNvSpPr>
            <a:spLocks noGrp="1"/>
          </p:cNvSpPr>
          <p:nvPr>
            <p:ph type="pic" sz="quarter" idx="15"/>
          </p:nvPr>
        </p:nvSpPr>
        <p:spPr>
          <a:xfrm>
            <a:off x="5479730"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
        <p:nvSpPr>
          <p:cNvPr id="76" name="Ellipse 75">
            <a:extLst>
              <a:ext uri="{FF2B5EF4-FFF2-40B4-BE49-F238E27FC236}">
                <a16:creationId xmlns:a16="http://schemas.microsoft.com/office/drawing/2014/main" id="{E086889E-C989-35AA-6706-5661845C8F14}"/>
              </a:ext>
            </a:extLst>
          </p:cNvPr>
          <p:cNvSpPr/>
          <p:nvPr userDrawn="1"/>
        </p:nvSpPr>
        <p:spPr>
          <a:xfrm>
            <a:off x="9683261"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7" name="Pladsholder til billede 76">
            <a:extLst>
              <a:ext uri="{FF2B5EF4-FFF2-40B4-BE49-F238E27FC236}">
                <a16:creationId xmlns:a16="http://schemas.microsoft.com/office/drawing/2014/main" id="{2B499FF9-0490-4B62-4CF1-058448D084B4}"/>
              </a:ext>
            </a:extLst>
          </p:cNvPr>
          <p:cNvSpPr>
            <a:spLocks noGrp="1"/>
          </p:cNvSpPr>
          <p:nvPr>
            <p:ph type="pic" sz="quarter" idx="16"/>
          </p:nvPr>
        </p:nvSpPr>
        <p:spPr>
          <a:xfrm>
            <a:off x="9782099"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Tree>
    <p:extLst>
      <p:ext uri="{BB962C8B-B14F-4D97-AF65-F5344CB8AC3E}">
        <p14:creationId xmlns:p14="http://schemas.microsoft.com/office/powerpoint/2010/main" val="1122505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kala-skabelon mørk">
    <p:bg>
      <p:bgPr>
        <a:gradFill>
          <a:gsLst>
            <a:gs pos="29000">
              <a:schemeClr val="accent5"/>
            </a:gs>
            <a:gs pos="78000">
              <a:schemeClr val="accent6"/>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5" idx="2"/>
            <a:endCxn id="4" idx="6"/>
          </p:cNvCxnSpPr>
          <p:nvPr userDrawn="1"/>
        </p:nvCxnSpPr>
        <p:spPr>
          <a:xfrm flipH="1">
            <a:off x="3212123" y="3435007"/>
            <a:ext cx="1854506"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736577"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224180"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cxnSp>
        <p:nvCxnSpPr>
          <p:cNvPr id="68" name="Lige pilforbindelse 67">
            <a:extLst>
              <a:ext uri="{FF2B5EF4-FFF2-40B4-BE49-F238E27FC236}">
                <a16:creationId xmlns:a16="http://schemas.microsoft.com/office/drawing/2014/main" id="{5BFF70E1-4518-5FA9-30C0-CD0765F2FF40}"/>
              </a:ext>
            </a:extLst>
          </p:cNvPr>
          <p:cNvCxnSpPr>
            <a:cxnSpLocks/>
            <a:stCxn id="5" idx="6"/>
            <a:endCxn id="9" idx="2"/>
          </p:cNvCxnSpPr>
          <p:nvPr userDrawn="1"/>
        </p:nvCxnSpPr>
        <p:spPr>
          <a:xfrm>
            <a:off x="7200229" y="3435007"/>
            <a:ext cx="1810439"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logo, Grafik, Font/skrifttype, symbol&#10;&#10;AI-genereret indhold kan være ukorrekt.">
            <a:extLst>
              <a:ext uri="{FF2B5EF4-FFF2-40B4-BE49-F238E27FC236}">
                <a16:creationId xmlns:a16="http://schemas.microsoft.com/office/drawing/2014/main" id="{EB92A895-BC1E-93A2-AEE7-09BB9F1B15EB}"/>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5" name="Ellipse 4">
            <a:extLst>
              <a:ext uri="{FF2B5EF4-FFF2-40B4-BE49-F238E27FC236}">
                <a16:creationId xmlns:a16="http://schemas.microsoft.com/office/drawing/2014/main" id="{EBA1B1B1-1530-91C7-AD87-154D43D65393}"/>
              </a:ext>
            </a:extLst>
          </p:cNvPr>
          <p:cNvSpPr/>
          <p:nvPr userDrawn="1"/>
        </p:nvSpPr>
        <p:spPr>
          <a:xfrm>
            <a:off x="5066629"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24">
            <a:extLst>
              <a:ext uri="{FF2B5EF4-FFF2-40B4-BE49-F238E27FC236}">
                <a16:creationId xmlns:a16="http://schemas.microsoft.com/office/drawing/2014/main" id="{CCA402B4-5562-F146-AEB7-2312F687CD74}"/>
              </a:ext>
            </a:extLst>
          </p:cNvPr>
          <p:cNvSpPr>
            <a:spLocks noGrp="1"/>
          </p:cNvSpPr>
          <p:nvPr>
            <p:ph type="body" sz="quarter" idx="15"/>
          </p:nvPr>
        </p:nvSpPr>
        <p:spPr>
          <a:xfrm>
            <a:off x="4724683"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7" name="Pladsholder til billede 57">
            <a:extLst>
              <a:ext uri="{FF2B5EF4-FFF2-40B4-BE49-F238E27FC236}">
                <a16:creationId xmlns:a16="http://schemas.microsoft.com/office/drawing/2014/main" id="{44F7D2D5-75C8-C25F-4A6B-EA39D6EADB93}"/>
              </a:ext>
            </a:extLst>
          </p:cNvPr>
          <p:cNvSpPr>
            <a:spLocks noGrp="1"/>
          </p:cNvSpPr>
          <p:nvPr>
            <p:ph type="pic" sz="quarter" idx="16"/>
          </p:nvPr>
        </p:nvSpPr>
        <p:spPr>
          <a:xfrm>
            <a:off x="5212286"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
        <p:nvSpPr>
          <p:cNvPr id="9" name="Ellipse 8">
            <a:extLst>
              <a:ext uri="{FF2B5EF4-FFF2-40B4-BE49-F238E27FC236}">
                <a16:creationId xmlns:a16="http://schemas.microsoft.com/office/drawing/2014/main" id="{50F416DD-3736-01A8-56F1-D9D8EE426025}"/>
              </a:ext>
            </a:extLst>
          </p:cNvPr>
          <p:cNvSpPr/>
          <p:nvPr userDrawn="1"/>
        </p:nvSpPr>
        <p:spPr>
          <a:xfrm>
            <a:off x="9010668"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24">
            <a:extLst>
              <a:ext uri="{FF2B5EF4-FFF2-40B4-BE49-F238E27FC236}">
                <a16:creationId xmlns:a16="http://schemas.microsoft.com/office/drawing/2014/main" id="{76BC1C97-C5D1-BE05-124B-76C5EC6182D5}"/>
              </a:ext>
            </a:extLst>
          </p:cNvPr>
          <p:cNvSpPr>
            <a:spLocks noGrp="1"/>
          </p:cNvSpPr>
          <p:nvPr>
            <p:ph type="body" sz="quarter" idx="17"/>
          </p:nvPr>
        </p:nvSpPr>
        <p:spPr>
          <a:xfrm>
            <a:off x="8668722"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11" name="Pladsholder til billede 57">
            <a:extLst>
              <a:ext uri="{FF2B5EF4-FFF2-40B4-BE49-F238E27FC236}">
                <a16:creationId xmlns:a16="http://schemas.microsoft.com/office/drawing/2014/main" id="{58CDFCE8-EAAF-5F5E-5450-16602128D7F2}"/>
              </a:ext>
            </a:extLst>
          </p:cNvPr>
          <p:cNvSpPr>
            <a:spLocks noGrp="1"/>
          </p:cNvSpPr>
          <p:nvPr>
            <p:ph type="pic" sz="quarter" idx="18"/>
          </p:nvPr>
        </p:nvSpPr>
        <p:spPr>
          <a:xfrm>
            <a:off x="9156325"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Tree>
    <p:extLst>
      <p:ext uri="{BB962C8B-B14F-4D97-AF65-F5344CB8AC3E}">
        <p14:creationId xmlns:p14="http://schemas.microsoft.com/office/powerpoint/2010/main" val="1938422570"/>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elslide">
    <p:bg>
      <p:bgPr>
        <a:gradFill>
          <a:gsLst>
            <a:gs pos="29000">
              <a:schemeClr val="accent1"/>
            </a:gs>
            <a:gs pos="78000">
              <a:schemeClr val="accent6"/>
            </a:gs>
          </a:gsLst>
          <a:lin ang="2700000" scaled="1"/>
        </a:gradFill>
        <a:effectLst/>
      </p:bgPr>
    </p:bg>
    <p:spTree>
      <p:nvGrpSpPr>
        <p:cNvPr id="1" name=""/>
        <p:cNvGrpSpPr/>
        <p:nvPr/>
      </p:nvGrpSpPr>
      <p:grpSpPr>
        <a:xfrm>
          <a:off x="0" y="0"/>
          <a:ext cx="0" cy="0"/>
          <a:chOff x="0" y="0"/>
          <a:chExt cx="0" cy="0"/>
        </a:xfrm>
      </p:grpSpPr>
      <p:sp>
        <p:nvSpPr>
          <p:cNvPr id="20" name="Afrundet rektangel 22">
            <a:extLst>
              <a:ext uri="{FF2B5EF4-FFF2-40B4-BE49-F238E27FC236}">
                <a16:creationId xmlns:a16="http://schemas.microsoft.com/office/drawing/2014/main" id="{41B32740-ED28-5CD4-232C-03F3FA9DD547}"/>
              </a:ext>
            </a:extLst>
          </p:cNvPr>
          <p:cNvSpPr/>
          <p:nvPr userDrawn="1"/>
        </p:nvSpPr>
        <p:spPr>
          <a:xfrm rot="5857398">
            <a:off x="3276502" y="-2169868"/>
            <a:ext cx="5638994" cy="10114984"/>
          </a:xfrm>
          <a:custGeom>
            <a:avLst/>
            <a:gdLst>
              <a:gd name="connsiteX0" fmla="*/ 0 w 1841500"/>
              <a:gd name="connsiteY0" fmla="*/ 306923 h 2863850"/>
              <a:gd name="connsiteX1" fmla="*/ 306923 w 1841500"/>
              <a:gd name="connsiteY1" fmla="*/ 0 h 2863850"/>
              <a:gd name="connsiteX2" fmla="*/ 1534577 w 1841500"/>
              <a:gd name="connsiteY2" fmla="*/ 0 h 2863850"/>
              <a:gd name="connsiteX3" fmla="*/ 1841500 w 1841500"/>
              <a:gd name="connsiteY3" fmla="*/ 306923 h 2863850"/>
              <a:gd name="connsiteX4" fmla="*/ 1841500 w 1841500"/>
              <a:gd name="connsiteY4" fmla="*/ 2556927 h 2863850"/>
              <a:gd name="connsiteX5" fmla="*/ 1534577 w 1841500"/>
              <a:gd name="connsiteY5" fmla="*/ 2863850 h 2863850"/>
              <a:gd name="connsiteX6" fmla="*/ 306923 w 1841500"/>
              <a:gd name="connsiteY6" fmla="*/ 2863850 h 2863850"/>
              <a:gd name="connsiteX7" fmla="*/ 0 w 1841500"/>
              <a:gd name="connsiteY7" fmla="*/ 2556927 h 2863850"/>
              <a:gd name="connsiteX8" fmla="*/ 0 w 1841500"/>
              <a:gd name="connsiteY8" fmla="*/ 306923 h 2863850"/>
              <a:gd name="connsiteX0" fmla="*/ 0 w 1841500"/>
              <a:gd name="connsiteY0" fmla="*/ 325326 h 2882253"/>
              <a:gd name="connsiteX1" fmla="*/ 306923 w 1841500"/>
              <a:gd name="connsiteY1" fmla="*/ 18403 h 2882253"/>
              <a:gd name="connsiteX2" fmla="*/ 1287318 w 1841500"/>
              <a:gd name="connsiteY2" fmla="*/ 0 h 2882253"/>
              <a:gd name="connsiteX3" fmla="*/ 1841500 w 1841500"/>
              <a:gd name="connsiteY3" fmla="*/ 325326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06923 w 1841500"/>
              <a:gd name="connsiteY1" fmla="*/ 18403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130035 w 1841500"/>
              <a:gd name="connsiteY0" fmla="*/ 324014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130035 w 1841500"/>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5050 w 1759627"/>
              <a:gd name="connsiteY6" fmla="*/ 2882253 h 2882253"/>
              <a:gd name="connsiteX7" fmla="*/ 0 w 1759627"/>
              <a:gd name="connsiteY7" fmla="*/ 2612279 h 2882253"/>
              <a:gd name="connsiteX8" fmla="*/ 48162 w 1759627"/>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3656 w 1759627"/>
              <a:gd name="connsiteY6" fmla="*/ 2807839 h 2882253"/>
              <a:gd name="connsiteX7" fmla="*/ 0 w 1759627"/>
              <a:gd name="connsiteY7" fmla="*/ 2612279 h 2882253"/>
              <a:gd name="connsiteX8" fmla="*/ 48162 w 1759627"/>
              <a:gd name="connsiteY8" fmla="*/ 324014 h 2882253"/>
              <a:gd name="connsiteX0" fmla="*/ 48162 w 1759627"/>
              <a:gd name="connsiteY0" fmla="*/ 324014 h 2807839"/>
              <a:gd name="connsiteX1" fmla="*/ 241486 w 1759627"/>
              <a:gd name="connsiteY1" fmla="*/ 86074 h 2807839"/>
              <a:gd name="connsiteX2" fmla="*/ 1205445 w 1759627"/>
              <a:gd name="connsiteY2" fmla="*/ 0 h 2807839"/>
              <a:gd name="connsiteX3" fmla="*/ 1433567 w 1759627"/>
              <a:gd name="connsiteY3" fmla="*/ 224127 h 2807839"/>
              <a:gd name="connsiteX4" fmla="*/ 1759627 w 1759627"/>
              <a:gd name="connsiteY4" fmla="*/ 2575330 h 2807839"/>
              <a:gd name="connsiteX5" fmla="*/ 1379212 w 1759627"/>
              <a:gd name="connsiteY5" fmla="*/ 2767897 h 2807839"/>
              <a:gd name="connsiteX6" fmla="*/ 223656 w 1759627"/>
              <a:gd name="connsiteY6" fmla="*/ 2807839 h 2807839"/>
              <a:gd name="connsiteX7" fmla="*/ 0 w 1759627"/>
              <a:gd name="connsiteY7" fmla="*/ 2612279 h 2807839"/>
              <a:gd name="connsiteX8" fmla="*/ 48162 w 1759627"/>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890" h="2807839">
                <a:moveTo>
                  <a:pt x="40923" y="324014"/>
                </a:moveTo>
                <a:cubicBezTo>
                  <a:pt x="40923" y="154505"/>
                  <a:pt x="166203" y="89230"/>
                  <a:pt x="234247" y="86074"/>
                </a:cubicBezTo>
                <a:lnTo>
                  <a:pt x="1198206" y="0"/>
                </a:lnTo>
                <a:cubicBezTo>
                  <a:pt x="1334638" y="3710"/>
                  <a:pt x="1411204" y="116981"/>
                  <a:pt x="1426328" y="224127"/>
                </a:cubicBezTo>
                <a:lnTo>
                  <a:pt x="1584890" y="2496162"/>
                </a:lnTo>
                <a:cubicBezTo>
                  <a:pt x="1584890" y="2665671"/>
                  <a:pt x="1471577" y="2770049"/>
                  <a:pt x="1371973" y="2767897"/>
                </a:cubicBezTo>
                <a:lnTo>
                  <a:pt x="216417" y="2807839"/>
                </a:lnTo>
                <a:cubicBezTo>
                  <a:pt x="46908" y="2807839"/>
                  <a:pt x="6775" y="2678394"/>
                  <a:pt x="0" y="2564391"/>
                </a:cubicBezTo>
                <a:lnTo>
                  <a:pt x="40923" y="324014"/>
                </a:lnTo>
                <a:close/>
              </a:path>
            </a:pathLst>
          </a:custGeom>
          <a:gradFill>
            <a:gsLst>
              <a:gs pos="19000">
                <a:schemeClr val="tx1">
                  <a:alpha val="40000"/>
                </a:schemeClr>
              </a:gs>
              <a:gs pos="68000">
                <a:schemeClr val="tx1">
                  <a:alpha val="76087"/>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88F9938-653A-D130-AE2D-E58996EBCF3A}"/>
              </a:ext>
            </a:extLst>
          </p:cNvPr>
          <p:cNvSpPr>
            <a:spLocks noGrp="1"/>
          </p:cNvSpPr>
          <p:nvPr>
            <p:ph type="ctrTitle"/>
          </p:nvPr>
        </p:nvSpPr>
        <p:spPr>
          <a:xfrm rot="21407910">
            <a:off x="2360912" y="1409754"/>
            <a:ext cx="7470175" cy="2338036"/>
          </a:xfrm>
        </p:spPr>
        <p:txBody>
          <a:bodyPr anchor="b"/>
          <a:lstStyle>
            <a:lvl1pPr algn="l">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Undertitel 2">
            <a:extLst>
              <a:ext uri="{FF2B5EF4-FFF2-40B4-BE49-F238E27FC236}">
                <a16:creationId xmlns:a16="http://schemas.microsoft.com/office/drawing/2014/main" id="{18182058-6842-3E41-7364-4980F9A3A4DD}"/>
              </a:ext>
            </a:extLst>
          </p:cNvPr>
          <p:cNvSpPr>
            <a:spLocks noGrp="1"/>
          </p:cNvSpPr>
          <p:nvPr>
            <p:ph type="subTitle" idx="1"/>
          </p:nvPr>
        </p:nvSpPr>
        <p:spPr>
          <a:xfrm>
            <a:off x="2727446" y="3976114"/>
            <a:ext cx="6475435" cy="110783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pic>
        <p:nvPicPr>
          <p:cNvPr id="16" name="Billede 15" descr="Et billede, der indeholder logo, Grafik, Font/skrifttype, symbol&#10;&#10;AI-genereret indhold kan være ukorrekt.">
            <a:extLst>
              <a:ext uri="{FF2B5EF4-FFF2-40B4-BE49-F238E27FC236}">
                <a16:creationId xmlns:a16="http://schemas.microsoft.com/office/drawing/2014/main" id="{0881FDCB-18F4-2F82-D2C2-1A84D0332237}"/>
              </a:ext>
            </a:extLst>
          </p:cNvPr>
          <p:cNvPicPr>
            <a:picLocks noChangeAspect="1"/>
          </p:cNvPicPr>
          <p:nvPr userDrawn="1"/>
        </p:nvPicPr>
        <p:blipFill>
          <a:blip r:embed="rId2"/>
          <a:stretch>
            <a:fillRect/>
          </a:stretch>
        </p:blipFill>
        <p:spPr>
          <a:xfrm>
            <a:off x="11082557" y="98425"/>
            <a:ext cx="971550" cy="971550"/>
          </a:xfrm>
          <a:prstGeom prst="rect">
            <a:avLst/>
          </a:prstGeom>
        </p:spPr>
      </p:pic>
      <p:pic>
        <p:nvPicPr>
          <p:cNvPr id="22" name="Billede 21">
            <a:extLst>
              <a:ext uri="{FF2B5EF4-FFF2-40B4-BE49-F238E27FC236}">
                <a16:creationId xmlns:a16="http://schemas.microsoft.com/office/drawing/2014/main" id="{05117354-827D-C41D-8885-0C4631B3400E}"/>
              </a:ext>
            </a:extLst>
          </p:cNvPr>
          <p:cNvPicPr>
            <a:picLocks noChangeAspect="1"/>
          </p:cNvPicPr>
          <p:nvPr userDrawn="1"/>
        </p:nvPicPr>
        <p:blipFill>
          <a:blip r:embed="rId3"/>
          <a:stretch>
            <a:fillRect/>
          </a:stretch>
        </p:blipFill>
        <p:spPr>
          <a:xfrm>
            <a:off x="3418639" y="6160079"/>
            <a:ext cx="1222656" cy="113455"/>
          </a:xfrm>
          <a:prstGeom prst="rect">
            <a:avLst/>
          </a:prstGeom>
        </p:spPr>
      </p:pic>
      <p:pic>
        <p:nvPicPr>
          <p:cNvPr id="24" name="Billede 23" descr="Et billede, der indeholder tekst, Font/skrifttype, Grafik, logo&#10;&#10;AI-genereret indhold kan være ukorrekt.">
            <a:extLst>
              <a:ext uri="{FF2B5EF4-FFF2-40B4-BE49-F238E27FC236}">
                <a16:creationId xmlns:a16="http://schemas.microsoft.com/office/drawing/2014/main" id="{0D6FFED8-0C30-A9CF-3E7B-0E1E7294EFD0}"/>
              </a:ext>
            </a:extLst>
          </p:cNvPr>
          <p:cNvPicPr>
            <a:picLocks noChangeAspect="1"/>
          </p:cNvPicPr>
          <p:nvPr userDrawn="1"/>
        </p:nvPicPr>
        <p:blipFill>
          <a:blip r:embed="rId4"/>
          <a:stretch>
            <a:fillRect/>
          </a:stretch>
        </p:blipFill>
        <p:spPr>
          <a:xfrm>
            <a:off x="1297144" y="6058934"/>
            <a:ext cx="760656" cy="315744"/>
          </a:xfrm>
          <a:prstGeom prst="rect">
            <a:avLst/>
          </a:prstGeom>
        </p:spPr>
      </p:pic>
      <p:pic>
        <p:nvPicPr>
          <p:cNvPr id="28" name="Billede 27" descr="Et billede, der indeholder Font/skrifttype, Grafik, design, grafisk design&#10;&#10;AI-genereret indhold kan være ukorrekt.">
            <a:extLst>
              <a:ext uri="{FF2B5EF4-FFF2-40B4-BE49-F238E27FC236}">
                <a16:creationId xmlns:a16="http://schemas.microsoft.com/office/drawing/2014/main" id="{F81A8DE1-917F-F299-FF3F-ACCD5375EB16}"/>
              </a:ext>
            </a:extLst>
          </p:cNvPr>
          <p:cNvPicPr>
            <a:picLocks noChangeAspect="1"/>
          </p:cNvPicPr>
          <p:nvPr userDrawn="1"/>
        </p:nvPicPr>
        <p:blipFill>
          <a:blip r:embed="rId5"/>
          <a:stretch>
            <a:fillRect/>
          </a:stretch>
        </p:blipFill>
        <p:spPr>
          <a:xfrm>
            <a:off x="2539670" y="6065645"/>
            <a:ext cx="397099" cy="302323"/>
          </a:xfrm>
          <a:prstGeom prst="rect">
            <a:avLst/>
          </a:prstGeom>
        </p:spPr>
      </p:pic>
    </p:spTree>
    <p:extLst>
      <p:ext uri="{BB962C8B-B14F-4D97-AF65-F5344CB8AC3E}">
        <p14:creationId xmlns:p14="http://schemas.microsoft.com/office/powerpoint/2010/main" val="42811568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Nyt afsnit A">
    <p:bg>
      <p:bgPr>
        <a:gradFill>
          <a:gsLst>
            <a:gs pos="28000">
              <a:schemeClr val="accent6">
                <a:lumMod val="60000"/>
              </a:schemeClr>
            </a:gs>
            <a:gs pos="78000">
              <a:schemeClr val="accent6"/>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78449" y="98425"/>
            <a:ext cx="971550" cy="971550"/>
          </a:xfrm>
          <a:prstGeom prst="rect">
            <a:avLst/>
          </a:prstGeom>
        </p:spPr>
      </p:pic>
    </p:spTree>
    <p:extLst>
      <p:ext uri="{BB962C8B-B14F-4D97-AF65-F5344CB8AC3E}">
        <p14:creationId xmlns:p14="http://schemas.microsoft.com/office/powerpoint/2010/main" val="3098435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Nyt afsnit B">
    <p:bg>
      <p:bgPr>
        <a:gradFill>
          <a:gsLst>
            <a:gs pos="28000">
              <a:schemeClr val="accent1">
                <a:lumMod val="60000"/>
              </a:schemeClr>
            </a:gs>
            <a:gs pos="78000">
              <a:schemeClr val="accent1"/>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dirty="0"/>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78449" y="98425"/>
            <a:ext cx="971550" cy="971550"/>
          </a:xfrm>
          <a:prstGeom prst="rect">
            <a:avLst/>
          </a:prstGeom>
        </p:spPr>
      </p:pic>
    </p:spTree>
    <p:extLst>
      <p:ext uri="{BB962C8B-B14F-4D97-AF65-F5344CB8AC3E}">
        <p14:creationId xmlns:p14="http://schemas.microsoft.com/office/powerpoint/2010/main" val="2708744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llede venstre A">
    <p:bg>
      <p:bgPr>
        <a:gradFill>
          <a:gsLst>
            <a:gs pos="29000">
              <a:schemeClr val="accent6">
                <a:lumMod val="60000"/>
              </a:schemeClr>
            </a:gs>
            <a:gs pos="78000">
              <a:schemeClr val="accent6"/>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78449"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42578623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llede venstre B">
    <p:bg>
      <p:bgPr>
        <a:gradFill>
          <a:gsLst>
            <a:gs pos="28000">
              <a:schemeClr val="accent1">
                <a:lumMod val="60000"/>
              </a:schemeClr>
            </a:gs>
            <a:gs pos="78000">
              <a:schemeClr val="accent1"/>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78449"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2059556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lede venstre B">
    <p:bg>
      <p:bgPr>
        <a:gradFill>
          <a:gsLst>
            <a:gs pos="28000">
              <a:schemeClr val="accent4">
                <a:lumMod val="40000"/>
              </a:schemeClr>
            </a:gs>
            <a:gs pos="78000">
              <a:schemeClr val="accent4"/>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38878158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llede højre A">
    <p:bg>
      <p:bgPr>
        <a:gradFill>
          <a:gsLst>
            <a:gs pos="29000">
              <a:schemeClr val="accent6">
                <a:lumMod val="60000"/>
              </a:schemeClr>
            </a:gs>
            <a:gs pos="78000">
              <a:schemeClr val="accent6"/>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9393278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llede højre B">
    <p:bg>
      <p:bgPr>
        <a:gradFill>
          <a:gsLst>
            <a:gs pos="27000">
              <a:schemeClr val="accent1">
                <a:lumMod val="60000"/>
              </a:schemeClr>
            </a:gs>
            <a:gs pos="78000">
              <a:schemeClr val="accent1"/>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2735482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Standard punktopstil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4EA87-9639-3021-41D2-DA0E1E2C8215}"/>
              </a:ext>
            </a:extLst>
          </p:cNvPr>
          <p:cNvSpPr>
            <a:spLocks noGrp="1"/>
          </p:cNvSpPr>
          <p:nvPr>
            <p:ph type="title"/>
          </p:nvPr>
        </p:nvSpPr>
        <p:spPr>
          <a:xfrm>
            <a:off x="1066799" y="550985"/>
            <a:ext cx="10058402" cy="749005"/>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8206AED2-E796-40D0-02F2-8A52A50AC1F8}"/>
              </a:ext>
            </a:extLst>
          </p:cNvPr>
          <p:cNvSpPr>
            <a:spLocks noGrp="1"/>
          </p:cNvSpPr>
          <p:nvPr>
            <p:ph idx="1"/>
          </p:nvPr>
        </p:nvSpPr>
        <p:spPr>
          <a:xfrm>
            <a:off x="1066800" y="1641513"/>
            <a:ext cx="10058401" cy="4665502"/>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3009803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Sammenlignings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EB3F40-A70F-5BD4-7783-A2CE1BBA82D6}"/>
              </a:ext>
            </a:extLst>
          </p:cNvPr>
          <p:cNvSpPr>
            <a:spLocks noGrp="1"/>
          </p:cNvSpPr>
          <p:nvPr>
            <p:ph type="title"/>
          </p:nvPr>
        </p:nvSpPr>
        <p:spPr>
          <a:xfrm>
            <a:off x="1066798" y="573724"/>
            <a:ext cx="10105293" cy="704233"/>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DA78AAD9-8E6E-E7C9-246E-06468998C43F}"/>
              </a:ext>
            </a:extLst>
          </p:cNvPr>
          <p:cNvSpPr>
            <a:spLocks noGrp="1"/>
          </p:cNvSpPr>
          <p:nvPr>
            <p:ph sz="half" idx="1"/>
          </p:nvPr>
        </p:nvSpPr>
        <p:spPr>
          <a:xfrm>
            <a:off x="1066798" y="1652530"/>
            <a:ext cx="4953002" cy="4524433"/>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a:extLst>
              <a:ext uri="{FF2B5EF4-FFF2-40B4-BE49-F238E27FC236}">
                <a16:creationId xmlns:a16="http://schemas.microsoft.com/office/drawing/2014/main" id="{73E44A2B-32CA-2FD9-5475-CE53493468A1}"/>
              </a:ext>
            </a:extLst>
          </p:cNvPr>
          <p:cNvSpPr>
            <a:spLocks noGrp="1"/>
          </p:cNvSpPr>
          <p:nvPr>
            <p:ph sz="half" idx="2"/>
          </p:nvPr>
        </p:nvSpPr>
        <p:spPr>
          <a:xfrm>
            <a:off x="6172200"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5491817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8D240-FA00-712D-838C-3B5D0E924EEB}"/>
              </a:ext>
            </a:extLst>
          </p:cNvPr>
          <p:cNvSpPr>
            <a:spLocks noGrp="1"/>
          </p:cNvSpPr>
          <p:nvPr>
            <p:ph type="title"/>
          </p:nvPr>
        </p:nvSpPr>
        <p:spPr>
          <a:xfrm>
            <a:off x="1066798" y="562002"/>
            <a:ext cx="10071255" cy="715955"/>
          </a:xfrm>
        </p:spPr>
        <p:txBody>
          <a:bodyPr/>
          <a:lstStyle>
            <a:lvl1pPr>
              <a:defRPr b="1" i="0">
                <a:latin typeface="Myriad Pro Light" panose="020B0403030403020204" pitchFamily="34" charset="0"/>
              </a:defRPr>
            </a:lvl1pPr>
          </a:lstStyle>
          <a:p>
            <a:r>
              <a:rPr lang="da-DK" dirty="0"/>
              <a:t>Klik for at redigere titeltypografien i masteren</a:t>
            </a:r>
          </a:p>
        </p:txBody>
      </p:sp>
    </p:spTree>
    <p:extLst>
      <p:ext uri="{BB962C8B-B14F-4D97-AF65-F5344CB8AC3E}">
        <p14:creationId xmlns:p14="http://schemas.microsoft.com/office/powerpoint/2010/main" val="1107379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389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kala-skabelon ly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74" idx="2"/>
            <a:endCxn id="4" idx="6"/>
          </p:cNvCxnSpPr>
          <p:nvPr userDrawn="1"/>
        </p:nvCxnSpPr>
        <p:spPr>
          <a:xfrm flipH="1">
            <a:off x="2526322" y="5243149"/>
            <a:ext cx="2854570"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3" name="Pladsholder til tekst 22">
            <a:extLst>
              <a:ext uri="{FF2B5EF4-FFF2-40B4-BE49-F238E27FC236}">
                <a16:creationId xmlns:a16="http://schemas.microsoft.com/office/drawing/2014/main" id="{5FA06110-E478-8502-5B18-E3FBFF244424}"/>
              </a:ext>
            </a:extLst>
          </p:cNvPr>
          <p:cNvSpPr>
            <a:spLocks noGrp="1"/>
          </p:cNvSpPr>
          <p:nvPr>
            <p:ph type="body" sz="quarter" idx="10"/>
          </p:nvPr>
        </p:nvSpPr>
        <p:spPr>
          <a:xfrm>
            <a:off x="1078524" y="1629505"/>
            <a:ext cx="10040814" cy="2426680"/>
          </a:xfrm>
        </p:spPr>
        <p:txBody>
          <a:bodyPr>
            <a:normAutofit/>
          </a:bodyPr>
          <a:lstStyle>
            <a:lvl1pPr marL="571500" indent="-571500">
              <a:buFont typeface="Arial" panose="020B0604020202020204" pitchFamily="34" charset="0"/>
              <a:buChar char="•"/>
              <a:defRPr sz="2800" b="0" i="0">
                <a:solidFill>
                  <a:schemeClr val="accent6"/>
                </a:solidFill>
                <a:latin typeface="Myriad Pro Light" panose="020B04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Klik for at redigere teksttypografierne i masteren</a:t>
            </a:r>
          </a:p>
        </p:txBody>
      </p: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339969"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26" name="Pladsholder til tekst 24">
            <a:extLst>
              <a:ext uri="{FF2B5EF4-FFF2-40B4-BE49-F238E27FC236}">
                <a16:creationId xmlns:a16="http://schemas.microsoft.com/office/drawing/2014/main" id="{451ED39F-C4FF-099E-DC38-4F5C1DE326BC}"/>
              </a:ext>
            </a:extLst>
          </p:cNvPr>
          <p:cNvSpPr>
            <a:spLocks noGrp="1"/>
          </p:cNvSpPr>
          <p:nvPr>
            <p:ph type="body" sz="quarter" idx="12"/>
          </p:nvPr>
        </p:nvSpPr>
        <p:spPr>
          <a:xfrm>
            <a:off x="4665784"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27" name="Pladsholder til tekst 24">
            <a:extLst>
              <a:ext uri="{FF2B5EF4-FFF2-40B4-BE49-F238E27FC236}">
                <a16:creationId xmlns:a16="http://schemas.microsoft.com/office/drawing/2014/main" id="{A69AD1EB-71A0-872F-AB37-FAC7BE9C287C}"/>
              </a:ext>
            </a:extLst>
          </p:cNvPr>
          <p:cNvSpPr>
            <a:spLocks noGrp="1"/>
          </p:cNvSpPr>
          <p:nvPr>
            <p:ph type="body" sz="quarter" idx="13"/>
          </p:nvPr>
        </p:nvSpPr>
        <p:spPr>
          <a:xfrm>
            <a:off x="9003322"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177361"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cxnSp>
        <p:nvCxnSpPr>
          <p:cNvPr id="68" name="Lige pilforbindelse 67">
            <a:extLst>
              <a:ext uri="{FF2B5EF4-FFF2-40B4-BE49-F238E27FC236}">
                <a16:creationId xmlns:a16="http://schemas.microsoft.com/office/drawing/2014/main" id="{5BFF70E1-4518-5FA9-30C0-CD0765F2FF40}"/>
              </a:ext>
            </a:extLst>
          </p:cNvPr>
          <p:cNvCxnSpPr>
            <a:cxnSpLocks/>
            <a:stCxn id="74" idx="6"/>
          </p:cNvCxnSpPr>
          <p:nvPr userDrawn="1"/>
        </p:nvCxnSpPr>
        <p:spPr>
          <a:xfrm>
            <a:off x="6828691" y="5243149"/>
            <a:ext cx="2842847"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74" name="Ellipse 73">
            <a:extLst>
              <a:ext uri="{FF2B5EF4-FFF2-40B4-BE49-F238E27FC236}">
                <a16:creationId xmlns:a16="http://schemas.microsoft.com/office/drawing/2014/main" id="{2936EFF3-399A-1550-5A07-2B22F524F4CD}"/>
              </a:ext>
            </a:extLst>
          </p:cNvPr>
          <p:cNvSpPr/>
          <p:nvPr userDrawn="1"/>
        </p:nvSpPr>
        <p:spPr>
          <a:xfrm>
            <a:off x="5380892"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5" name="Pladsholder til billede 74">
            <a:extLst>
              <a:ext uri="{FF2B5EF4-FFF2-40B4-BE49-F238E27FC236}">
                <a16:creationId xmlns:a16="http://schemas.microsoft.com/office/drawing/2014/main" id="{BE6FC265-8C99-22CB-A642-DEA05D7DDB6E}"/>
              </a:ext>
            </a:extLst>
          </p:cNvPr>
          <p:cNvSpPr>
            <a:spLocks noGrp="1"/>
          </p:cNvSpPr>
          <p:nvPr>
            <p:ph type="pic" sz="quarter" idx="15"/>
          </p:nvPr>
        </p:nvSpPr>
        <p:spPr>
          <a:xfrm>
            <a:off x="5479730"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
        <p:nvSpPr>
          <p:cNvPr id="76" name="Ellipse 75">
            <a:extLst>
              <a:ext uri="{FF2B5EF4-FFF2-40B4-BE49-F238E27FC236}">
                <a16:creationId xmlns:a16="http://schemas.microsoft.com/office/drawing/2014/main" id="{E086889E-C989-35AA-6706-5661845C8F14}"/>
              </a:ext>
            </a:extLst>
          </p:cNvPr>
          <p:cNvSpPr/>
          <p:nvPr userDrawn="1"/>
        </p:nvSpPr>
        <p:spPr>
          <a:xfrm>
            <a:off x="9683261"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7" name="Pladsholder til billede 76">
            <a:extLst>
              <a:ext uri="{FF2B5EF4-FFF2-40B4-BE49-F238E27FC236}">
                <a16:creationId xmlns:a16="http://schemas.microsoft.com/office/drawing/2014/main" id="{2B499FF9-0490-4B62-4CF1-058448D084B4}"/>
              </a:ext>
            </a:extLst>
          </p:cNvPr>
          <p:cNvSpPr>
            <a:spLocks noGrp="1"/>
          </p:cNvSpPr>
          <p:nvPr>
            <p:ph type="pic" sz="quarter" idx="16"/>
          </p:nvPr>
        </p:nvSpPr>
        <p:spPr>
          <a:xfrm>
            <a:off x="9782099"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Tree>
    <p:extLst>
      <p:ext uri="{BB962C8B-B14F-4D97-AF65-F5344CB8AC3E}">
        <p14:creationId xmlns:p14="http://schemas.microsoft.com/office/powerpoint/2010/main" val="3066631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kala-skabelon mørk">
    <p:bg>
      <p:bgPr>
        <a:gradFill>
          <a:gsLst>
            <a:gs pos="29000">
              <a:schemeClr val="accent1"/>
            </a:gs>
            <a:gs pos="78000">
              <a:schemeClr val="accent6"/>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5" idx="2"/>
            <a:endCxn id="4" idx="6"/>
          </p:cNvCxnSpPr>
          <p:nvPr userDrawn="1"/>
        </p:nvCxnSpPr>
        <p:spPr>
          <a:xfrm flipH="1">
            <a:off x="3212123" y="3435007"/>
            <a:ext cx="1854506"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736577"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224180"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cxnSp>
        <p:nvCxnSpPr>
          <p:cNvPr id="68" name="Lige pilforbindelse 67">
            <a:extLst>
              <a:ext uri="{FF2B5EF4-FFF2-40B4-BE49-F238E27FC236}">
                <a16:creationId xmlns:a16="http://schemas.microsoft.com/office/drawing/2014/main" id="{5BFF70E1-4518-5FA9-30C0-CD0765F2FF40}"/>
              </a:ext>
            </a:extLst>
          </p:cNvPr>
          <p:cNvCxnSpPr>
            <a:cxnSpLocks/>
            <a:stCxn id="5" idx="6"/>
            <a:endCxn id="9" idx="2"/>
          </p:cNvCxnSpPr>
          <p:nvPr userDrawn="1"/>
        </p:nvCxnSpPr>
        <p:spPr>
          <a:xfrm>
            <a:off x="7200229" y="3435007"/>
            <a:ext cx="1810439"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logo, Grafik, Font/skrifttype, symbol&#10;&#10;AI-genereret indhold kan være ukorrekt.">
            <a:extLst>
              <a:ext uri="{FF2B5EF4-FFF2-40B4-BE49-F238E27FC236}">
                <a16:creationId xmlns:a16="http://schemas.microsoft.com/office/drawing/2014/main" id="{EB92A895-BC1E-93A2-AEE7-09BB9F1B15EB}"/>
              </a:ext>
            </a:extLst>
          </p:cNvPr>
          <p:cNvPicPr>
            <a:picLocks noChangeAspect="1"/>
          </p:cNvPicPr>
          <p:nvPr userDrawn="1"/>
        </p:nvPicPr>
        <p:blipFill>
          <a:blip r:embed="rId2"/>
          <a:stretch>
            <a:fillRect/>
          </a:stretch>
        </p:blipFill>
        <p:spPr>
          <a:xfrm>
            <a:off x="11078449" y="98425"/>
            <a:ext cx="971550" cy="971550"/>
          </a:xfrm>
          <a:prstGeom prst="rect">
            <a:avLst/>
          </a:prstGeom>
        </p:spPr>
      </p:pic>
      <p:sp>
        <p:nvSpPr>
          <p:cNvPr id="5" name="Ellipse 4">
            <a:extLst>
              <a:ext uri="{FF2B5EF4-FFF2-40B4-BE49-F238E27FC236}">
                <a16:creationId xmlns:a16="http://schemas.microsoft.com/office/drawing/2014/main" id="{EBA1B1B1-1530-91C7-AD87-154D43D65393}"/>
              </a:ext>
            </a:extLst>
          </p:cNvPr>
          <p:cNvSpPr/>
          <p:nvPr userDrawn="1"/>
        </p:nvSpPr>
        <p:spPr>
          <a:xfrm>
            <a:off x="5066629"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24">
            <a:extLst>
              <a:ext uri="{FF2B5EF4-FFF2-40B4-BE49-F238E27FC236}">
                <a16:creationId xmlns:a16="http://schemas.microsoft.com/office/drawing/2014/main" id="{CCA402B4-5562-F146-AEB7-2312F687CD74}"/>
              </a:ext>
            </a:extLst>
          </p:cNvPr>
          <p:cNvSpPr>
            <a:spLocks noGrp="1"/>
          </p:cNvSpPr>
          <p:nvPr>
            <p:ph type="body" sz="quarter" idx="15"/>
          </p:nvPr>
        </p:nvSpPr>
        <p:spPr>
          <a:xfrm>
            <a:off x="4724683"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7" name="Pladsholder til billede 57">
            <a:extLst>
              <a:ext uri="{FF2B5EF4-FFF2-40B4-BE49-F238E27FC236}">
                <a16:creationId xmlns:a16="http://schemas.microsoft.com/office/drawing/2014/main" id="{44F7D2D5-75C8-C25F-4A6B-EA39D6EADB93}"/>
              </a:ext>
            </a:extLst>
          </p:cNvPr>
          <p:cNvSpPr>
            <a:spLocks noGrp="1"/>
          </p:cNvSpPr>
          <p:nvPr>
            <p:ph type="pic" sz="quarter" idx="16"/>
          </p:nvPr>
        </p:nvSpPr>
        <p:spPr>
          <a:xfrm>
            <a:off x="5212286"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
        <p:nvSpPr>
          <p:cNvPr id="9" name="Ellipse 8">
            <a:extLst>
              <a:ext uri="{FF2B5EF4-FFF2-40B4-BE49-F238E27FC236}">
                <a16:creationId xmlns:a16="http://schemas.microsoft.com/office/drawing/2014/main" id="{50F416DD-3736-01A8-56F1-D9D8EE426025}"/>
              </a:ext>
            </a:extLst>
          </p:cNvPr>
          <p:cNvSpPr/>
          <p:nvPr userDrawn="1"/>
        </p:nvSpPr>
        <p:spPr>
          <a:xfrm>
            <a:off x="9010668"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24">
            <a:extLst>
              <a:ext uri="{FF2B5EF4-FFF2-40B4-BE49-F238E27FC236}">
                <a16:creationId xmlns:a16="http://schemas.microsoft.com/office/drawing/2014/main" id="{76BC1C97-C5D1-BE05-124B-76C5EC6182D5}"/>
              </a:ext>
            </a:extLst>
          </p:cNvPr>
          <p:cNvSpPr>
            <a:spLocks noGrp="1"/>
          </p:cNvSpPr>
          <p:nvPr>
            <p:ph type="body" sz="quarter" idx="17"/>
          </p:nvPr>
        </p:nvSpPr>
        <p:spPr>
          <a:xfrm>
            <a:off x="8668722"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dirty="0"/>
              <a:t>Klik for at redigere teksttypografierne i masteren</a:t>
            </a:r>
          </a:p>
        </p:txBody>
      </p:sp>
      <p:sp>
        <p:nvSpPr>
          <p:cNvPr id="11" name="Pladsholder til billede 57">
            <a:extLst>
              <a:ext uri="{FF2B5EF4-FFF2-40B4-BE49-F238E27FC236}">
                <a16:creationId xmlns:a16="http://schemas.microsoft.com/office/drawing/2014/main" id="{58CDFCE8-EAAF-5F5E-5450-16602128D7F2}"/>
              </a:ext>
            </a:extLst>
          </p:cNvPr>
          <p:cNvSpPr>
            <a:spLocks noGrp="1"/>
          </p:cNvSpPr>
          <p:nvPr>
            <p:ph type="pic" sz="quarter" idx="18"/>
          </p:nvPr>
        </p:nvSpPr>
        <p:spPr>
          <a:xfrm>
            <a:off x="9156325"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dirty="0"/>
          </a:p>
        </p:txBody>
      </p:sp>
    </p:spTree>
    <p:extLst>
      <p:ext uri="{BB962C8B-B14F-4D97-AF65-F5344CB8AC3E}">
        <p14:creationId xmlns:p14="http://schemas.microsoft.com/office/powerpoint/2010/main" val="88068286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lede højre A">
    <p:bg>
      <p:bgPr>
        <a:gradFill>
          <a:gsLst>
            <a:gs pos="29000">
              <a:schemeClr val="accent6">
                <a:lumMod val="40000"/>
              </a:schemeClr>
            </a:gs>
            <a:gs pos="78000">
              <a:schemeClr val="accent6"/>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946390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lede højre B">
    <p:bg>
      <p:bgPr>
        <a:gradFill>
          <a:gsLst>
            <a:gs pos="28000">
              <a:schemeClr val="accent4">
                <a:lumMod val="40000"/>
              </a:schemeClr>
            </a:gs>
            <a:gs pos="78000">
              <a:schemeClr val="accent4"/>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dirty="0"/>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114976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tandard punktopstil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4EA87-9639-3021-41D2-DA0E1E2C8215}"/>
              </a:ext>
            </a:extLst>
          </p:cNvPr>
          <p:cNvSpPr>
            <a:spLocks noGrp="1"/>
          </p:cNvSpPr>
          <p:nvPr>
            <p:ph type="title"/>
          </p:nvPr>
        </p:nvSpPr>
        <p:spPr>
          <a:xfrm>
            <a:off x="1066799" y="550985"/>
            <a:ext cx="10058402" cy="749005"/>
          </a:xfrm>
        </p:spPr>
        <p:txBody>
          <a:bodyPr/>
          <a:lstStyle>
            <a:lvl1pPr>
              <a:defRPr b="1" i="0">
                <a:latin typeface="Myriad Pro Light" panose="020B0403030403020204"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8206AED2-E796-40D0-02F2-8A52A50AC1F8}"/>
              </a:ext>
            </a:extLst>
          </p:cNvPr>
          <p:cNvSpPr>
            <a:spLocks noGrp="1"/>
          </p:cNvSpPr>
          <p:nvPr>
            <p:ph idx="1"/>
          </p:nvPr>
        </p:nvSpPr>
        <p:spPr>
          <a:xfrm>
            <a:off x="1066800" y="1641513"/>
            <a:ext cx="10058401" cy="4665502"/>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4218702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7.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8.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9.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52E560C-D9C8-F915-04E5-FF5CA83766C3}"/>
              </a:ext>
            </a:extLst>
          </p:cNvPr>
          <p:cNvSpPr>
            <a:spLocks noGrp="1"/>
          </p:cNvSpPr>
          <p:nvPr>
            <p:ph type="title"/>
          </p:nvPr>
        </p:nvSpPr>
        <p:spPr>
          <a:xfrm>
            <a:off x="1066798" y="365125"/>
            <a:ext cx="10105293"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DCDCD0FB-2782-C691-8520-958EC6B423DC}"/>
              </a:ext>
            </a:extLst>
          </p:cNvPr>
          <p:cNvSpPr>
            <a:spLocks noGrp="1"/>
          </p:cNvSpPr>
          <p:nvPr>
            <p:ph type="body" idx="1"/>
          </p:nvPr>
        </p:nvSpPr>
        <p:spPr>
          <a:xfrm>
            <a:off x="1066800" y="1825625"/>
            <a:ext cx="10105292"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8" name="Billede 7" descr="Et billede, der indeholder Grafik, Font/skrifttype, grafisk design, logo&#10;&#10;AI-genereret indhold kan være ukorrekt.">
            <a:extLst>
              <a:ext uri="{FF2B5EF4-FFF2-40B4-BE49-F238E27FC236}">
                <a16:creationId xmlns:a16="http://schemas.microsoft.com/office/drawing/2014/main" id="{7F261EC5-2A36-CDD6-8E99-261496B0FB2E}"/>
              </a:ext>
            </a:extLst>
          </p:cNvPr>
          <p:cNvPicPr>
            <a:picLocks noChangeAspect="1"/>
          </p:cNvPicPr>
          <p:nvPr userDrawn="1"/>
        </p:nvPicPr>
        <p:blipFill>
          <a:blip r:embed="rId16"/>
          <a:stretch>
            <a:fillRect/>
          </a:stretch>
        </p:blipFill>
        <p:spPr>
          <a:xfrm>
            <a:off x="11080450" y="155385"/>
            <a:ext cx="968920" cy="825629"/>
          </a:xfrm>
          <a:prstGeom prst="rect">
            <a:avLst/>
          </a:prstGeom>
        </p:spPr>
      </p:pic>
    </p:spTree>
    <p:extLst>
      <p:ext uri="{BB962C8B-B14F-4D97-AF65-F5344CB8AC3E}">
        <p14:creationId xmlns:p14="http://schemas.microsoft.com/office/powerpoint/2010/main" val="318425769"/>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3" r:id="rId3"/>
    <p:sldLayoutId id="2147483732" r:id="rId4"/>
    <p:sldLayoutId id="2147483667" r:id="rId5"/>
    <p:sldLayoutId id="2147483672" r:id="rId6"/>
    <p:sldLayoutId id="2147483673" r:id="rId7"/>
    <p:sldLayoutId id="2147483674" r:id="rId8"/>
    <p:sldLayoutId id="2147483662" r:id="rId9"/>
    <p:sldLayoutId id="2147483664" r:id="rId10"/>
    <p:sldLayoutId id="2147483666" r:id="rId11"/>
    <p:sldLayoutId id="2147483671" r:id="rId12"/>
    <p:sldLayoutId id="2147483668"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52E560C-D9C8-F915-04E5-FF5CA83766C3}"/>
              </a:ext>
            </a:extLst>
          </p:cNvPr>
          <p:cNvSpPr>
            <a:spLocks noGrp="1"/>
          </p:cNvSpPr>
          <p:nvPr>
            <p:ph type="title"/>
          </p:nvPr>
        </p:nvSpPr>
        <p:spPr>
          <a:xfrm>
            <a:off x="1066798" y="365125"/>
            <a:ext cx="10105293"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DCDCD0FB-2782-C691-8520-958EC6B423DC}"/>
              </a:ext>
            </a:extLst>
          </p:cNvPr>
          <p:cNvSpPr>
            <a:spLocks noGrp="1"/>
          </p:cNvSpPr>
          <p:nvPr>
            <p:ph type="body" idx="1"/>
          </p:nvPr>
        </p:nvSpPr>
        <p:spPr>
          <a:xfrm>
            <a:off x="1066800" y="1825625"/>
            <a:ext cx="10105292"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6" name="Billede 5" descr="Et billede, der indeholder Grafik, Font/skrifttype, typografi, design&#10;&#10;AI-genereret indhold kan være ukorrekt.">
            <a:extLst>
              <a:ext uri="{FF2B5EF4-FFF2-40B4-BE49-F238E27FC236}">
                <a16:creationId xmlns:a16="http://schemas.microsoft.com/office/drawing/2014/main" id="{EDCE3103-680D-959E-C39F-1D7F021C59ED}"/>
              </a:ext>
            </a:extLst>
          </p:cNvPr>
          <p:cNvPicPr>
            <a:picLocks noChangeAspect="1"/>
          </p:cNvPicPr>
          <p:nvPr userDrawn="1"/>
        </p:nvPicPr>
        <p:blipFill>
          <a:blip r:embed="rId16"/>
          <a:stretch>
            <a:fillRect/>
          </a:stretch>
        </p:blipFill>
        <p:spPr>
          <a:xfrm>
            <a:off x="11143859" y="166990"/>
            <a:ext cx="830806" cy="810122"/>
          </a:xfrm>
          <a:prstGeom prst="rect">
            <a:avLst/>
          </a:prstGeom>
        </p:spPr>
      </p:pic>
    </p:spTree>
    <p:extLst>
      <p:ext uri="{BB962C8B-B14F-4D97-AF65-F5344CB8AC3E}">
        <p14:creationId xmlns:p14="http://schemas.microsoft.com/office/powerpoint/2010/main" val="142833471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733" r:id="rId14"/>
  </p:sldLayoutIdLst>
  <p:txStyles>
    <p:title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52E560C-D9C8-F915-04E5-FF5CA83766C3}"/>
              </a:ext>
            </a:extLst>
          </p:cNvPr>
          <p:cNvSpPr>
            <a:spLocks noGrp="1"/>
          </p:cNvSpPr>
          <p:nvPr>
            <p:ph type="title"/>
          </p:nvPr>
        </p:nvSpPr>
        <p:spPr>
          <a:xfrm>
            <a:off x="1066798" y="365125"/>
            <a:ext cx="10105293"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DCDCD0FB-2782-C691-8520-958EC6B423DC}"/>
              </a:ext>
            </a:extLst>
          </p:cNvPr>
          <p:cNvSpPr>
            <a:spLocks noGrp="1"/>
          </p:cNvSpPr>
          <p:nvPr>
            <p:ph type="body" idx="1"/>
          </p:nvPr>
        </p:nvSpPr>
        <p:spPr>
          <a:xfrm>
            <a:off x="1066800" y="1825625"/>
            <a:ext cx="10105292"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7" name="Billede 6" descr="Et billede, der indeholder Grafik, Font/skrifttype, grafisk design, logo&#10;&#10;AI-genereret indhold kan være ukorrekt.">
            <a:extLst>
              <a:ext uri="{FF2B5EF4-FFF2-40B4-BE49-F238E27FC236}">
                <a16:creationId xmlns:a16="http://schemas.microsoft.com/office/drawing/2014/main" id="{11C38723-36DE-8A59-0810-90D0BA79CBA2}"/>
              </a:ext>
            </a:extLst>
          </p:cNvPr>
          <p:cNvPicPr>
            <a:picLocks noChangeAspect="1"/>
          </p:cNvPicPr>
          <p:nvPr userDrawn="1"/>
        </p:nvPicPr>
        <p:blipFill>
          <a:blip r:embed="rId15"/>
          <a:stretch>
            <a:fillRect/>
          </a:stretch>
        </p:blipFill>
        <p:spPr>
          <a:xfrm>
            <a:off x="11065937" y="153989"/>
            <a:ext cx="976711" cy="832267"/>
          </a:xfrm>
          <a:prstGeom prst="rect">
            <a:avLst/>
          </a:prstGeom>
        </p:spPr>
      </p:pic>
    </p:spTree>
    <p:extLst>
      <p:ext uri="{BB962C8B-B14F-4D97-AF65-F5344CB8AC3E}">
        <p14:creationId xmlns:p14="http://schemas.microsoft.com/office/powerpoint/2010/main" val="317110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52E560C-D9C8-F915-04E5-FF5CA83766C3}"/>
              </a:ext>
            </a:extLst>
          </p:cNvPr>
          <p:cNvSpPr>
            <a:spLocks noGrp="1"/>
          </p:cNvSpPr>
          <p:nvPr>
            <p:ph type="title"/>
          </p:nvPr>
        </p:nvSpPr>
        <p:spPr>
          <a:xfrm>
            <a:off x="1066798" y="365125"/>
            <a:ext cx="10105293"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DCDCD0FB-2782-C691-8520-958EC6B423DC}"/>
              </a:ext>
            </a:extLst>
          </p:cNvPr>
          <p:cNvSpPr>
            <a:spLocks noGrp="1"/>
          </p:cNvSpPr>
          <p:nvPr>
            <p:ph type="body" idx="1"/>
          </p:nvPr>
        </p:nvSpPr>
        <p:spPr>
          <a:xfrm>
            <a:off x="1066800" y="1825625"/>
            <a:ext cx="10105292"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6" name="Billede 5" descr="Et billede, der indeholder Grafik, Font/skrifttype, symbol, logo&#10;&#10;AI-genereret indhold kan være ukorrekt.">
            <a:extLst>
              <a:ext uri="{FF2B5EF4-FFF2-40B4-BE49-F238E27FC236}">
                <a16:creationId xmlns:a16="http://schemas.microsoft.com/office/drawing/2014/main" id="{251B0B65-BE22-C5E3-6065-381C27056BAB}"/>
              </a:ext>
            </a:extLst>
          </p:cNvPr>
          <p:cNvPicPr>
            <a:picLocks noChangeAspect="1"/>
          </p:cNvPicPr>
          <p:nvPr userDrawn="1"/>
        </p:nvPicPr>
        <p:blipFill>
          <a:blip r:embed="rId15"/>
          <a:stretch>
            <a:fillRect/>
          </a:stretch>
        </p:blipFill>
        <p:spPr>
          <a:xfrm>
            <a:off x="11080651" y="153989"/>
            <a:ext cx="976711" cy="832267"/>
          </a:xfrm>
          <a:prstGeom prst="rect">
            <a:avLst/>
          </a:prstGeom>
        </p:spPr>
      </p:pic>
    </p:spTree>
    <p:extLst>
      <p:ext uri="{BB962C8B-B14F-4D97-AF65-F5344CB8AC3E}">
        <p14:creationId xmlns:p14="http://schemas.microsoft.com/office/powerpoint/2010/main" val="242441737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52E560C-D9C8-F915-04E5-FF5CA83766C3}"/>
              </a:ext>
            </a:extLst>
          </p:cNvPr>
          <p:cNvSpPr>
            <a:spLocks noGrp="1"/>
          </p:cNvSpPr>
          <p:nvPr>
            <p:ph type="title"/>
          </p:nvPr>
        </p:nvSpPr>
        <p:spPr>
          <a:xfrm>
            <a:off x="1066798" y="365125"/>
            <a:ext cx="10105293"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DCDCD0FB-2782-C691-8520-958EC6B423DC}"/>
              </a:ext>
            </a:extLst>
          </p:cNvPr>
          <p:cNvSpPr>
            <a:spLocks noGrp="1"/>
          </p:cNvSpPr>
          <p:nvPr>
            <p:ph type="body" idx="1"/>
          </p:nvPr>
        </p:nvSpPr>
        <p:spPr>
          <a:xfrm>
            <a:off x="1066800" y="1825625"/>
            <a:ext cx="10105292"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7" name="Billede 6" descr="Et billede, der indeholder Grafik, Font/skrifttype, grafisk design, skærmbillede&#10;&#10;AI-genereret indhold kan være ukorrekt.">
            <a:extLst>
              <a:ext uri="{FF2B5EF4-FFF2-40B4-BE49-F238E27FC236}">
                <a16:creationId xmlns:a16="http://schemas.microsoft.com/office/drawing/2014/main" id="{9E8D824F-76BA-33BF-0744-A756F3B4BB1C}"/>
              </a:ext>
            </a:extLst>
          </p:cNvPr>
          <p:cNvPicPr>
            <a:picLocks noChangeAspect="1"/>
          </p:cNvPicPr>
          <p:nvPr userDrawn="1"/>
        </p:nvPicPr>
        <p:blipFill>
          <a:blip r:embed="rId15"/>
          <a:stretch>
            <a:fillRect/>
          </a:stretch>
        </p:blipFill>
        <p:spPr>
          <a:xfrm>
            <a:off x="11062362" y="153988"/>
            <a:ext cx="976711" cy="832268"/>
          </a:xfrm>
          <a:prstGeom prst="rect">
            <a:avLst/>
          </a:prstGeom>
        </p:spPr>
      </p:pic>
    </p:spTree>
    <p:extLst>
      <p:ext uri="{BB962C8B-B14F-4D97-AF65-F5344CB8AC3E}">
        <p14:creationId xmlns:p14="http://schemas.microsoft.com/office/powerpoint/2010/main" val="104163928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7.png"/><Relationship Id="rId7" Type="http://schemas.openxmlformats.org/officeDocument/2006/relationships/image" Target="../media/image42.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1.png"/><Relationship Id="rId11" Type="http://schemas.microsoft.com/office/2007/relationships/hdphoto" Target="../media/hdphoto1.wdp"/><Relationship Id="rId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2.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D84FC1-3E30-026E-8B18-C760C761F036}"/>
              </a:ext>
            </a:extLst>
          </p:cNvPr>
          <p:cNvSpPr>
            <a:spLocks noGrp="1"/>
          </p:cNvSpPr>
          <p:nvPr>
            <p:ph type="ctrTitle"/>
          </p:nvPr>
        </p:nvSpPr>
        <p:spPr/>
        <p:txBody>
          <a:bodyPr>
            <a:normAutofit/>
          </a:bodyPr>
          <a:lstStyle/>
          <a:p>
            <a:r>
              <a:rPr lang="da-DK" sz="7200" dirty="0"/>
              <a:t>Fremtiden for OS</a:t>
            </a:r>
          </a:p>
        </p:txBody>
      </p:sp>
      <p:sp>
        <p:nvSpPr>
          <p:cNvPr id="3" name="Undertitel 2">
            <a:extLst>
              <a:ext uri="{FF2B5EF4-FFF2-40B4-BE49-F238E27FC236}">
                <a16:creationId xmlns:a16="http://schemas.microsoft.com/office/drawing/2014/main" id="{95E9AB89-DDFF-9990-4FEE-D399044B6BA4}"/>
              </a:ext>
            </a:extLst>
          </p:cNvPr>
          <p:cNvSpPr>
            <a:spLocks noGrp="1"/>
          </p:cNvSpPr>
          <p:nvPr>
            <p:ph type="subTitle" idx="1"/>
          </p:nvPr>
        </p:nvSpPr>
        <p:spPr/>
        <p:txBody>
          <a:bodyPr>
            <a:normAutofit/>
          </a:bodyPr>
          <a:lstStyle/>
          <a:p>
            <a:r>
              <a:rPr lang="da-DK" sz="3600" dirty="0"/>
              <a:t>OS! Lektion 5</a:t>
            </a:r>
          </a:p>
        </p:txBody>
      </p:sp>
    </p:spTree>
    <p:extLst>
      <p:ext uri="{BB962C8B-B14F-4D97-AF65-F5344CB8AC3E}">
        <p14:creationId xmlns:p14="http://schemas.microsoft.com/office/powerpoint/2010/main" val="1716254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43373-285E-CDAC-8292-523DEFFEC84D}"/>
            </a:ext>
          </a:extLst>
        </p:cNvPr>
        <p:cNvGrpSpPr/>
        <p:nvPr/>
      </p:nvGrpSpPr>
      <p:grpSpPr>
        <a:xfrm>
          <a:off x="0" y="0"/>
          <a:ext cx="0" cy="0"/>
          <a:chOff x="0" y="0"/>
          <a:chExt cx="0" cy="0"/>
        </a:xfrm>
      </p:grpSpPr>
      <p:pic>
        <p:nvPicPr>
          <p:cNvPr id="9" name="Picture 8" descr="A close-up of a chart&#10;&#10;AI-generated content may be incorrect.">
            <a:extLst>
              <a:ext uri="{FF2B5EF4-FFF2-40B4-BE49-F238E27FC236}">
                <a16:creationId xmlns:a16="http://schemas.microsoft.com/office/drawing/2014/main" id="{B2156693-AE09-E993-46FB-02045C350E2C}"/>
              </a:ext>
            </a:extLst>
          </p:cNvPr>
          <p:cNvPicPr>
            <a:picLocks noChangeAspect="1"/>
          </p:cNvPicPr>
          <p:nvPr/>
        </p:nvPicPr>
        <p:blipFill>
          <a:blip r:embed="rId3"/>
          <a:stretch>
            <a:fillRect/>
          </a:stretch>
        </p:blipFill>
        <p:spPr>
          <a:xfrm rot="210874">
            <a:off x="2116443" y="1224854"/>
            <a:ext cx="7434231" cy="5248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Afrundet rektangulær billedforklaring 25">
            <a:extLst>
              <a:ext uri="{FF2B5EF4-FFF2-40B4-BE49-F238E27FC236}">
                <a16:creationId xmlns:a16="http://schemas.microsoft.com/office/drawing/2014/main" id="{BDCD1456-159C-B10F-5C51-1220CACAF5B7}"/>
              </a:ext>
            </a:extLst>
          </p:cNvPr>
          <p:cNvSpPr/>
          <p:nvPr/>
        </p:nvSpPr>
        <p:spPr>
          <a:xfrm>
            <a:off x="147010" y="3947680"/>
            <a:ext cx="1815561" cy="844300"/>
          </a:xfrm>
          <a:prstGeom prst="wedgeRoundRectCallout">
            <a:avLst>
              <a:gd name="adj1" fmla="val 87689"/>
              <a:gd name="adj2" fmla="val 176620"/>
              <a:gd name="adj3" fmla="val 1666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2400" i="1" dirty="0">
                <a:solidFill>
                  <a:schemeClr val="bg1"/>
                </a:solidFill>
                <a:latin typeface="Myriad Pro Light"/>
              </a:rPr>
              <a:t>Problemer</a:t>
            </a:r>
            <a:r>
              <a:rPr lang="da-DK" sz="2800" i="1" dirty="0">
                <a:solidFill>
                  <a:schemeClr val="bg1"/>
                </a:solidFill>
                <a:latin typeface="Myriad Pro Light"/>
              </a:rPr>
              <a:t> </a:t>
            </a:r>
            <a:endParaRPr lang="da-DK" sz="2800" i="1" dirty="0">
              <a:solidFill>
                <a:schemeClr val="bg1"/>
              </a:solidFill>
              <a:latin typeface="Myriad Pro Light" panose="020B0403030403020204" pitchFamily="34" charset="0"/>
            </a:endParaRPr>
          </a:p>
        </p:txBody>
      </p:sp>
      <p:sp>
        <p:nvSpPr>
          <p:cNvPr id="13" name="Afrundet rektangulær billedforklaring 25">
            <a:extLst>
              <a:ext uri="{FF2B5EF4-FFF2-40B4-BE49-F238E27FC236}">
                <a16:creationId xmlns:a16="http://schemas.microsoft.com/office/drawing/2014/main" id="{A60EC9DC-02D8-57B6-7C71-C61D1EE237C0}"/>
              </a:ext>
            </a:extLst>
          </p:cNvPr>
          <p:cNvSpPr/>
          <p:nvPr/>
        </p:nvSpPr>
        <p:spPr>
          <a:xfrm>
            <a:off x="9889317" y="2925266"/>
            <a:ext cx="1743610" cy="844300"/>
          </a:xfrm>
          <a:prstGeom prst="wedgeRoundRectCallout">
            <a:avLst>
              <a:gd name="adj1" fmla="val -167266"/>
              <a:gd name="adj2" fmla="val 67295"/>
              <a:gd name="adj3" fmla="val 1666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2400" i="1" dirty="0">
                <a:solidFill>
                  <a:schemeClr val="bg1"/>
                </a:solidFill>
                <a:latin typeface="Myriad Pro Light"/>
              </a:rPr>
              <a:t>Fordele</a:t>
            </a:r>
            <a:endParaRPr lang="da-DK" sz="2400" i="1" dirty="0">
              <a:solidFill>
                <a:schemeClr val="bg1"/>
              </a:solidFill>
              <a:latin typeface="Myriad Pro Light" panose="020B0403030403020204" pitchFamily="34" charset="0"/>
            </a:endParaRPr>
          </a:p>
        </p:txBody>
      </p:sp>
      <p:sp>
        <p:nvSpPr>
          <p:cNvPr id="35" name="Content Placeholder 3">
            <a:extLst>
              <a:ext uri="{FF2B5EF4-FFF2-40B4-BE49-F238E27FC236}">
                <a16:creationId xmlns:a16="http://schemas.microsoft.com/office/drawing/2014/main" id="{BDCCDF72-A0CE-D559-402C-9D370DF9E6C9}"/>
              </a:ext>
            </a:extLst>
          </p:cNvPr>
          <p:cNvSpPr txBox="1">
            <a:spLocks/>
          </p:cNvSpPr>
          <p:nvPr/>
        </p:nvSpPr>
        <p:spPr>
          <a:xfrm>
            <a:off x="7456050" y="603601"/>
            <a:ext cx="1746644" cy="42871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sz="2000" b="1" dirty="0"/>
              <a:t>Vælg tre ting, I synes er godt</a:t>
            </a:r>
            <a:endParaRPr lang="da-DK" sz="2000" b="1" i="1" dirty="0"/>
          </a:p>
        </p:txBody>
      </p:sp>
      <p:sp>
        <p:nvSpPr>
          <p:cNvPr id="2" name="Rectangle 1">
            <a:extLst>
              <a:ext uri="{FF2B5EF4-FFF2-40B4-BE49-F238E27FC236}">
                <a16:creationId xmlns:a16="http://schemas.microsoft.com/office/drawing/2014/main" id="{796C21C0-9696-B2CC-D9E0-6C6AEC593011}"/>
              </a:ext>
            </a:extLst>
          </p:cNvPr>
          <p:cNvSpPr/>
          <p:nvPr/>
        </p:nvSpPr>
        <p:spPr>
          <a:xfrm>
            <a:off x="0" y="49237"/>
            <a:ext cx="12192000" cy="6858000"/>
          </a:xfrm>
          <a:prstGeom prst="rect">
            <a:avLst/>
          </a:prstGeom>
          <a:gradFill>
            <a:gsLst>
              <a:gs pos="65000">
                <a:schemeClr val="accent4">
                  <a:lumMod val="50000"/>
                  <a:alpha val="80000"/>
                </a:schemeClr>
              </a:gs>
              <a:gs pos="10000">
                <a:schemeClr val="accent4">
                  <a:lumMod val="29000"/>
                  <a:alpha val="24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Content Placeholder 3">
            <a:extLst>
              <a:ext uri="{FF2B5EF4-FFF2-40B4-BE49-F238E27FC236}">
                <a16:creationId xmlns:a16="http://schemas.microsoft.com/office/drawing/2014/main" id="{0C2B40E4-88D7-1562-E8F1-DE3F224943D2}"/>
              </a:ext>
            </a:extLst>
          </p:cNvPr>
          <p:cNvSpPr txBox="1">
            <a:spLocks/>
          </p:cNvSpPr>
          <p:nvPr/>
        </p:nvSpPr>
        <p:spPr>
          <a:xfrm>
            <a:off x="4882544" y="1537492"/>
            <a:ext cx="1523709" cy="9801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da-DK" sz="2000" b="1" dirty="0"/>
          </a:p>
        </p:txBody>
      </p:sp>
      <p:sp>
        <p:nvSpPr>
          <p:cNvPr id="18" name="Title 17">
            <a:extLst>
              <a:ext uri="{FF2B5EF4-FFF2-40B4-BE49-F238E27FC236}">
                <a16:creationId xmlns:a16="http://schemas.microsoft.com/office/drawing/2014/main" id="{7E71A3C9-B299-C0F2-F69E-59180A8BDA63}"/>
              </a:ext>
            </a:extLst>
          </p:cNvPr>
          <p:cNvSpPr>
            <a:spLocks noGrp="1"/>
          </p:cNvSpPr>
          <p:nvPr>
            <p:ph type="title"/>
          </p:nvPr>
        </p:nvSpPr>
        <p:spPr/>
        <p:txBody>
          <a:bodyPr/>
          <a:lstStyle/>
          <a:p>
            <a:endParaRPr lang="da-DK"/>
          </a:p>
        </p:txBody>
      </p:sp>
      <p:sp>
        <p:nvSpPr>
          <p:cNvPr id="19" name="Rectangle 18">
            <a:extLst>
              <a:ext uri="{FF2B5EF4-FFF2-40B4-BE49-F238E27FC236}">
                <a16:creationId xmlns:a16="http://schemas.microsoft.com/office/drawing/2014/main" id="{8838D9C3-77A1-C3C0-B784-CAA09746C4C7}"/>
              </a:ext>
            </a:extLst>
          </p:cNvPr>
          <p:cNvSpPr/>
          <p:nvPr/>
        </p:nvSpPr>
        <p:spPr>
          <a:xfrm>
            <a:off x="6633464" y="31080"/>
            <a:ext cx="5374427" cy="6858000"/>
          </a:xfrm>
          <a:prstGeom prst="rect">
            <a:avLst/>
          </a:prstGeom>
          <a:gradFill>
            <a:gsLst>
              <a:gs pos="65000">
                <a:schemeClr val="accent4">
                  <a:lumMod val="50000"/>
                  <a:alpha val="80000"/>
                </a:schemeClr>
              </a:gs>
              <a:gs pos="10000">
                <a:schemeClr val="accent4">
                  <a:alpha val="81445"/>
                  <a:lumMod val="29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itle 40">
            <a:extLst>
              <a:ext uri="{FF2B5EF4-FFF2-40B4-BE49-F238E27FC236}">
                <a16:creationId xmlns:a16="http://schemas.microsoft.com/office/drawing/2014/main" id="{94958C31-3576-ED3F-23C9-8274E21D1311}"/>
              </a:ext>
            </a:extLst>
          </p:cNvPr>
          <p:cNvSpPr txBox="1">
            <a:spLocks/>
          </p:cNvSpPr>
          <p:nvPr/>
        </p:nvSpPr>
        <p:spPr>
          <a:xfrm>
            <a:off x="7331607" y="701488"/>
            <a:ext cx="4301320" cy="7369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Myriad Pro Light" panose="020B0403030403020204" pitchFamily="34" charset="0"/>
                <a:ea typeface="+mj-ea"/>
                <a:cs typeface="+mj-cs"/>
              </a:defRPr>
            </a:lvl1pPr>
          </a:lstStyle>
          <a:p>
            <a:pPr algn="r"/>
            <a:br>
              <a:rPr lang="da-DK" dirty="0"/>
            </a:br>
            <a:r>
              <a:rPr lang="da-DK" dirty="0"/>
              <a:t>Hvem kan gøre det?</a:t>
            </a:r>
            <a:br>
              <a:rPr lang="da-DK" dirty="0"/>
            </a:br>
            <a:endParaRPr lang="da-DK" dirty="0"/>
          </a:p>
        </p:txBody>
      </p:sp>
      <p:pic>
        <p:nvPicPr>
          <p:cNvPr id="63" name="Picture 62" descr="A screenshot of a phone&#10;&#10;AI-generated content may be incorrect.">
            <a:extLst>
              <a:ext uri="{FF2B5EF4-FFF2-40B4-BE49-F238E27FC236}">
                <a16:creationId xmlns:a16="http://schemas.microsoft.com/office/drawing/2014/main" id="{27D83C49-8D52-530A-A9CB-60DC341F9104}"/>
              </a:ext>
            </a:extLst>
          </p:cNvPr>
          <p:cNvPicPr>
            <a:picLocks noChangeAspect="1"/>
          </p:cNvPicPr>
          <p:nvPr/>
        </p:nvPicPr>
        <p:blipFill>
          <a:blip r:embed="rId4"/>
          <a:stretch>
            <a:fillRect/>
          </a:stretch>
        </p:blipFill>
        <p:spPr>
          <a:xfrm rot="16029978">
            <a:off x="1136125" y="3944178"/>
            <a:ext cx="1668758" cy="2310152"/>
          </a:xfrm>
          <a:prstGeom prst="rect">
            <a:avLst/>
          </a:prstGeom>
        </p:spPr>
      </p:pic>
      <p:pic>
        <p:nvPicPr>
          <p:cNvPr id="53" name="Picture 52" descr="A group of rectangular white and purple labels&#10;&#10;AI-generated content may be incorrect.">
            <a:extLst>
              <a:ext uri="{FF2B5EF4-FFF2-40B4-BE49-F238E27FC236}">
                <a16:creationId xmlns:a16="http://schemas.microsoft.com/office/drawing/2014/main" id="{F190D2DD-328B-E2B4-E748-04F5CABAC8CB}"/>
              </a:ext>
            </a:extLst>
          </p:cNvPr>
          <p:cNvPicPr>
            <a:picLocks noChangeAspect="1"/>
          </p:cNvPicPr>
          <p:nvPr/>
        </p:nvPicPr>
        <p:blipFill>
          <a:blip r:embed="rId5"/>
          <a:srcRect l="50149" t="859" r="25553" b="49537"/>
          <a:stretch>
            <a:fillRect/>
          </a:stretch>
        </p:blipFill>
        <p:spPr>
          <a:xfrm rot="15614540">
            <a:off x="2826097" y="1998453"/>
            <a:ext cx="2347476" cy="3360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 name="TextBox 60">
            <a:extLst>
              <a:ext uri="{FF2B5EF4-FFF2-40B4-BE49-F238E27FC236}">
                <a16:creationId xmlns:a16="http://schemas.microsoft.com/office/drawing/2014/main" id="{2C40FE33-F232-64B0-F363-29AFA12CA52D}"/>
              </a:ext>
            </a:extLst>
          </p:cNvPr>
          <p:cNvSpPr txBox="1"/>
          <p:nvPr/>
        </p:nvSpPr>
        <p:spPr>
          <a:xfrm rot="20988118">
            <a:off x="3206462" y="2966471"/>
            <a:ext cx="2596510" cy="276999"/>
          </a:xfrm>
          <a:prstGeom prst="rect">
            <a:avLst/>
          </a:prstGeom>
          <a:noFill/>
        </p:spPr>
        <p:txBody>
          <a:bodyPr wrap="square" rtlCol="0">
            <a:spAutoFit/>
          </a:bodyPr>
          <a:lstStyle/>
          <a:p>
            <a:r>
              <a:rPr lang="da-DK" sz="1200" b="1" dirty="0" err="1">
                <a:solidFill>
                  <a:schemeClr val="accent4">
                    <a:lumMod val="75000"/>
                  </a:schemeClr>
                </a:solidFill>
                <a:latin typeface="Cavolini" panose="03000502040302020204" pitchFamily="66" charset="0"/>
                <a:cs typeface="Cavolini" panose="03000502040302020204" pitchFamily="66" charset="0"/>
              </a:rPr>
              <a:t>tiL</a:t>
            </a:r>
            <a:r>
              <a:rPr lang="da-DK" sz="1200" b="1" dirty="0">
                <a:solidFill>
                  <a:schemeClr val="accent4">
                    <a:lumMod val="75000"/>
                  </a:schemeClr>
                </a:solidFill>
                <a:latin typeface="Cavolini" panose="03000502040302020204" pitchFamily="66" charset="0"/>
                <a:cs typeface="Cavolini" panose="03000502040302020204" pitchFamily="66" charset="0"/>
              </a:rPr>
              <a:t> Nye 0-KLAssER</a:t>
            </a:r>
          </a:p>
        </p:txBody>
      </p:sp>
      <p:sp>
        <p:nvSpPr>
          <p:cNvPr id="62" name="TextBox 61">
            <a:extLst>
              <a:ext uri="{FF2B5EF4-FFF2-40B4-BE49-F238E27FC236}">
                <a16:creationId xmlns:a16="http://schemas.microsoft.com/office/drawing/2014/main" id="{F1E377B8-37A6-D83E-698A-74598DC2826B}"/>
              </a:ext>
            </a:extLst>
          </p:cNvPr>
          <p:cNvSpPr txBox="1"/>
          <p:nvPr/>
        </p:nvSpPr>
        <p:spPr>
          <a:xfrm>
            <a:off x="4678738" y="4108262"/>
            <a:ext cx="478016" cy="646331"/>
          </a:xfrm>
          <a:prstGeom prst="rect">
            <a:avLst/>
          </a:prstGeom>
          <a:noFill/>
        </p:spPr>
        <p:txBody>
          <a:bodyPr wrap="none" rtlCol="0">
            <a:spAutoFit/>
          </a:bodyPr>
          <a:lstStyle/>
          <a:p>
            <a:r>
              <a:rPr lang="da-DK" sz="3600" b="1" dirty="0">
                <a:solidFill>
                  <a:schemeClr val="accent4"/>
                </a:solidFill>
                <a:latin typeface="Cavolini" panose="03000502040302020204" pitchFamily="66" charset="0"/>
                <a:cs typeface="Cavolini" panose="03000502040302020204" pitchFamily="66" charset="0"/>
              </a:rPr>
              <a:t>x</a:t>
            </a:r>
          </a:p>
        </p:txBody>
      </p:sp>
      <p:sp>
        <p:nvSpPr>
          <p:cNvPr id="2049" name="TextBox 2048">
            <a:extLst>
              <a:ext uri="{FF2B5EF4-FFF2-40B4-BE49-F238E27FC236}">
                <a16:creationId xmlns:a16="http://schemas.microsoft.com/office/drawing/2014/main" id="{C668B463-C67E-65E9-1C69-C76D02A8B1B2}"/>
              </a:ext>
            </a:extLst>
          </p:cNvPr>
          <p:cNvSpPr txBox="1"/>
          <p:nvPr/>
        </p:nvSpPr>
        <p:spPr>
          <a:xfrm rot="21369124">
            <a:off x="1211600" y="5050846"/>
            <a:ext cx="1385316" cy="215444"/>
          </a:xfrm>
          <a:prstGeom prst="rect">
            <a:avLst/>
          </a:prstGeom>
          <a:noFill/>
        </p:spPr>
        <p:txBody>
          <a:bodyPr wrap="none" rtlCol="0">
            <a:spAutoFit/>
          </a:bodyPr>
          <a:lstStyle/>
          <a:p>
            <a:r>
              <a:rPr lang="da-DK" sz="800" b="1" dirty="0">
                <a:solidFill>
                  <a:schemeClr val="accent4">
                    <a:lumMod val="75000"/>
                  </a:schemeClr>
                </a:solidFill>
                <a:latin typeface="Cavolini" panose="03000502040302020204" pitchFamily="66" charset="0"/>
                <a:cs typeface="Cavolini" panose="03000502040302020204" pitchFamily="66" charset="0"/>
              </a:rPr>
              <a:t>GØR DER FORBUDT AT</a:t>
            </a:r>
          </a:p>
        </p:txBody>
      </p:sp>
      <p:sp>
        <p:nvSpPr>
          <p:cNvPr id="2050" name="TextBox 2049">
            <a:extLst>
              <a:ext uri="{FF2B5EF4-FFF2-40B4-BE49-F238E27FC236}">
                <a16:creationId xmlns:a16="http://schemas.microsoft.com/office/drawing/2014/main" id="{AD833D9E-3D92-F6AA-A06F-22BB42A497D5}"/>
              </a:ext>
            </a:extLst>
          </p:cNvPr>
          <p:cNvSpPr txBox="1"/>
          <p:nvPr/>
        </p:nvSpPr>
        <p:spPr>
          <a:xfrm rot="21066811">
            <a:off x="2391375" y="3733286"/>
            <a:ext cx="3250689" cy="461665"/>
          </a:xfrm>
          <a:prstGeom prst="rect">
            <a:avLst/>
          </a:prstGeom>
          <a:noFill/>
        </p:spPr>
        <p:txBody>
          <a:bodyPr wrap="square" rtlCol="0">
            <a:spAutoFit/>
          </a:bodyPr>
          <a:lstStyle/>
          <a:p>
            <a:r>
              <a:rPr lang="da-DK" sz="800" b="1" dirty="0">
                <a:solidFill>
                  <a:schemeClr val="accent4">
                    <a:lumMod val="75000"/>
                  </a:schemeClr>
                </a:solidFill>
                <a:latin typeface="Cavolini" panose="03000502040302020204" pitchFamily="66" charset="0"/>
                <a:cs typeface="Cavolini" panose="03000502040302020204" pitchFamily="66" charset="0"/>
              </a:rPr>
              <a:t>VIS BØRNENE DUMME TING I SELV SER PÅ INSTA. SÅ VIL DE MÅSKE OGSÅ SNAKKE MED JER, OM NOGET DE SER, NÅR DE BLIVER STORE</a:t>
            </a:r>
          </a:p>
        </p:txBody>
      </p:sp>
      <p:pic>
        <p:nvPicPr>
          <p:cNvPr id="2051" name="Graphic 2050" descr="Cut outline">
            <a:extLst>
              <a:ext uri="{FF2B5EF4-FFF2-40B4-BE49-F238E27FC236}">
                <a16:creationId xmlns:a16="http://schemas.microsoft.com/office/drawing/2014/main" id="{B9817930-BB74-CAF2-6B08-F2C4875750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1147550">
            <a:off x="425274" y="1442045"/>
            <a:ext cx="1679984" cy="1679984"/>
          </a:xfrm>
          <a:prstGeom prst="rect">
            <a:avLst/>
          </a:prstGeom>
        </p:spPr>
      </p:pic>
      <p:sp>
        <p:nvSpPr>
          <p:cNvPr id="2052" name="Titel 1">
            <a:extLst>
              <a:ext uri="{FF2B5EF4-FFF2-40B4-BE49-F238E27FC236}">
                <a16:creationId xmlns:a16="http://schemas.microsoft.com/office/drawing/2014/main" id="{BEC89E4A-A8EB-60CE-2D58-362CAB6A848B}"/>
              </a:ext>
            </a:extLst>
          </p:cNvPr>
          <p:cNvSpPr txBox="1">
            <a:spLocks/>
          </p:cNvSpPr>
          <p:nvPr/>
        </p:nvSpPr>
        <p:spPr>
          <a:xfrm>
            <a:off x="927176" y="6858000"/>
            <a:ext cx="3372584" cy="3031417"/>
          </a:xfrm>
          <a:prstGeom prst="rect">
            <a:avLst/>
          </a:prstGeom>
          <a:noFill/>
          <a:effectLst>
            <a:softEdge rad="97949"/>
          </a:effectLst>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Myriad Pro Light" panose="020B0403030403020204" pitchFamily="34" charset="0"/>
                <a:ea typeface="+mj-ea"/>
                <a:cs typeface="+mj-cs"/>
              </a:defRPr>
            </a:lvl1pPr>
          </a:lstStyle>
          <a:p>
            <a:r>
              <a:rPr lang="da-DK" sz="1600" dirty="0">
                <a:latin typeface="Myriad Pro Light"/>
              </a:rPr>
              <a:t>Hvordan skal fremtiden  se ud for nye børn, der snart får skærme?</a:t>
            </a:r>
            <a:br>
              <a:rPr lang="da-DK" sz="1600" dirty="0">
                <a:latin typeface="Myriad Pro Light"/>
              </a:rPr>
            </a:br>
            <a:br>
              <a:rPr lang="da-DK" sz="1600" dirty="0">
                <a:latin typeface="Myriad Pro Light"/>
              </a:rPr>
            </a:br>
            <a:r>
              <a:rPr lang="da-DK" sz="1600" dirty="0">
                <a:latin typeface="Myriad Pro Light"/>
              </a:rPr>
              <a:t>Hvad vil vi gene have, at </a:t>
            </a:r>
            <a:r>
              <a:rPr lang="da-DK" sz="1600" u="sng" dirty="0">
                <a:latin typeface="Myriad Pro Light"/>
              </a:rPr>
              <a:t>vores</a:t>
            </a:r>
            <a:r>
              <a:rPr lang="da-DK" sz="1600" dirty="0">
                <a:latin typeface="Myriad Pro Light"/>
              </a:rPr>
              <a:t> voksne eller venner gør anderledes?</a:t>
            </a:r>
            <a:br>
              <a:rPr lang="da-DK" sz="1600" dirty="0">
                <a:latin typeface="Myriad Pro Light"/>
              </a:rPr>
            </a:br>
            <a:br>
              <a:rPr lang="da-DK" sz="1600" dirty="0">
                <a:solidFill>
                  <a:schemeClr val="accent4"/>
                </a:solidFill>
                <a:latin typeface="Myriad Pro Light"/>
              </a:rPr>
            </a:br>
            <a:endParaRPr lang="da-DK" sz="1000" dirty="0">
              <a:solidFill>
                <a:schemeClr val="accent4"/>
              </a:solidFill>
              <a:latin typeface="Myriad Pro Light"/>
            </a:endParaRPr>
          </a:p>
        </p:txBody>
      </p:sp>
      <p:sp>
        <p:nvSpPr>
          <p:cNvPr id="2053" name="TextBox 2052">
            <a:extLst>
              <a:ext uri="{FF2B5EF4-FFF2-40B4-BE49-F238E27FC236}">
                <a16:creationId xmlns:a16="http://schemas.microsoft.com/office/drawing/2014/main" id="{2F90BD30-4E65-CDA5-7467-894288804C82}"/>
              </a:ext>
            </a:extLst>
          </p:cNvPr>
          <p:cNvSpPr txBox="1"/>
          <p:nvPr/>
        </p:nvSpPr>
        <p:spPr>
          <a:xfrm>
            <a:off x="1536775" y="5382094"/>
            <a:ext cx="478016" cy="646331"/>
          </a:xfrm>
          <a:prstGeom prst="rect">
            <a:avLst/>
          </a:prstGeom>
          <a:noFill/>
        </p:spPr>
        <p:txBody>
          <a:bodyPr wrap="none" rtlCol="0">
            <a:spAutoFit/>
          </a:bodyPr>
          <a:lstStyle/>
          <a:p>
            <a:r>
              <a:rPr lang="da-DK" sz="3600" b="1" dirty="0">
                <a:solidFill>
                  <a:schemeClr val="accent4"/>
                </a:solidFill>
                <a:latin typeface="Cavolini" panose="03000502040302020204" pitchFamily="66" charset="0"/>
                <a:cs typeface="Cavolini" panose="03000502040302020204" pitchFamily="66" charset="0"/>
              </a:rPr>
              <a:t>x</a:t>
            </a:r>
          </a:p>
        </p:txBody>
      </p:sp>
      <p:pic>
        <p:nvPicPr>
          <p:cNvPr id="2055" name="Picture 2054" descr="A white and purple rectangular boxes with black text&#10;&#10;AI-generated content may be incorrect.">
            <a:extLst>
              <a:ext uri="{FF2B5EF4-FFF2-40B4-BE49-F238E27FC236}">
                <a16:creationId xmlns:a16="http://schemas.microsoft.com/office/drawing/2014/main" id="{A40437B2-2C2C-B5AF-A78D-290170BD9F8B}"/>
              </a:ext>
            </a:extLst>
          </p:cNvPr>
          <p:cNvPicPr>
            <a:picLocks noChangeAspect="1"/>
          </p:cNvPicPr>
          <p:nvPr/>
        </p:nvPicPr>
        <p:blipFill>
          <a:blip r:embed="rId8">
            <a:alphaModFix amt="87000"/>
          </a:blip>
          <a:stretch>
            <a:fillRect/>
          </a:stretch>
        </p:blipFill>
        <p:spPr>
          <a:xfrm rot="246026">
            <a:off x="8488359" y="3960241"/>
            <a:ext cx="3075326" cy="4352278"/>
          </a:xfrm>
          <a:prstGeom prst="rect">
            <a:avLst/>
          </a:prstGeom>
        </p:spPr>
      </p:pic>
      <p:sp>
        <p:nvSpPr>
          <p:cNvPr id="2060" name="Content Placeholder 3">
            <a:extLst>
              <a:ext uri="{FF2B5EF4-FFF2-40B4-BE49-F238E27FC236}">
                <a16:creationId xmlns:a16="http://schemas.microsoft.com/office/drawing/2014/main" id="{93F55BA9-2302-EE99-F36C-968818762495}"/>
              </a:ext>
            </a:extLst>
          </p:cNvPr>
          <p:cNvSpPr txBox="1">
            <a:spLocks/>
          </p:cNvSpPr>
          <p:nvPr/>
        </p:nvSpPr>
        <p:spPr>
          <a:xfrm>
            <a:off x="7555210" y="1670678"/>
            <a:ext cx="4100134" cy="213906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a-DK" sz="2000" b="1" dirty="0"/>
              <a:t>Tag et ark med ansvarskort hver</a:t>
            </a:r>
          </a:p>
          <a:p>
            <a:pPr marL="0" indent="0" algn="r">
              <a:buNone/>
            </a:pPr>
            <a:r>
              <a:rPr lang="da-DK" sz="2000" b="1" dirty="0"/>
              <a:t>Hvem kan gøre noget? Hvem gør allerede noget? Hvem har ansvaret?</a:t>
            </a:r>
          </a:p>
          <a:p>
            <a:pPr marL="0" indent="0" algn="r">
              <a:buNone/>
            </a:pPr>
            <a:r>
              <a:rPr lang="da-DK" sz="2000" b="1" dirty="0"/>
              <a:t>Vælg nogle. Del med gruppen.</a:t>
            </a:r>
          </a:p>
          <a:p>
            <a:pPr marL="0" indent="0" algn="r">
              <a:buNone/>
            </a:pPr>
            <a:endParaRPr lang="da-DK" sz="2000" b="1" dirty="0"/>
          </a:p>
          <a:p>
            <a:pPr marL="0" indent="0" algn="r">
              <a:buNone/>
            </a:pPr>
            <a:r>
              <a:rPr lang="da-DK" sz="2000" b="1" dirty="0"/>
              <a:t>Klip ud</a:t>
            </a:r>
          </a:p>
          <a:p>
            <a:pPr marL="0" indent="0" algn="r">
              <a:buNone/>
            </a:pPr>
            <a:r>
              <a:rPr lang="da-DK" sz="2000" b="1" dirty="0"/>
              <a:t>Udfyld. </a:t>
            </a:r>
          </a:p>
        </p:txBody>
      </p:sp>
      <p:sp>
        <p:nvSpPr>
          <p:cNvPr id="2061" name="Kombinationskurve 14">
            <a:extLst>
              <a:ext uri="{FF2B5EF4-FFF2-40B4-BE49-F238E27FC236}">
                <a16:creationId xmlns:a16="http://schemas.microsoft.com/office/drawing/2014/main" id="{A3254A73-31FC-30D1-F382-199E5B37BDEF}"/>
              </a:ext>
            </a:extLst>
          </p:cNvPr>
          <p:cNvSpPr/>
          <p:nvPr/>
        </p:nvSpPr>
        <p:spPr>
          <a:xfrm rot="11024439" flipH="1">
            <a:off x="2599396" y="5567161"/>
            <a:ext cx="1027203" cy="64148"/>
          </a:xfrm>
          <a:custGeom>
            <a:avLst/>
            <a:gdLst>
              <a:gd name="connsiteX0" fmla="*/ 0 w 3503221"/>
              <a:gd name="connsiteY0" fmla="*/ 1831759 h 1831759"/>
              <a:gd name="connsiteX1" fmla="*/ 2458192 w 3503221"/>
              <a:gd name="connsiteY1" fmla="*/ 121713 h 1831759"/>
              <a:gd name="connsiteX2" fmla="*/ 3503221 w 3503221"/>
              <a:gd name="connsiteY2" fmla="*/ 145463 h 1831759"/>
              <a:gd name="connsiteX0" fmla="*/ 0 w 3467595"/>
              <a:gd name="connsiteY0" fmla="*/ 1818727 h 1818727"/>
              <a:gd name="connsiteX1" fmla="*/ 2458192 w 3467595"/>
              <a:gd name="connsiteY1" fmla="*/ 108681 h 1818727"/>
              <a:gd name="connsiteX2" fmla="*/ 3467595 w 3467595"/>
              <a:gd name="connsiteY2" fmla="*/ 191807 h 1818727"/>
              <a:gd name="connsiteX0" fmla="*/ 0 w 3467595"/>
              <a:gd name="connsiteY0" fmla="*/ 1847019 h 1847019"/>
              <a:gd name="connsiteX1" fmla="*/ 2458192 w 3467595"/>
              <a:gd name="connsiteY1" fmla="*/ 136973 h 1847019"/>
              <a:gd name="connsiteX2" fmla="*/ 3467595 w 3467595"/>
              <a:gd name="connsiteY2" fmla="*/ 220099 h 1847019"/>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1900174 h 1900174"/>
              <a:gd name="connsiteX1" fmla="*/ 1727860 w 3467595"/>
              <a:gd name="connsiteY1" fmla="*/ 118876 h 1900174"/>
              <a:gd name="connsiteX2" fmla="*/ 3467595 w 3467595"/>
              <a:gd name="connsiteY2" fmla="*/ 273254 h 1900174"/>
            </a:gdLst>
            <a:ahLst/>
            <a:cxnLst>
              <a:cxn ang="0">
                <a:pos x="connsiteX0" y="connsiteY0"/>
              </a:cxn>
              <a:cxn ang="0">
                <a:pos x="connsiteX1" y="connsiteY1"/>
              </a:cxn>
              <a:cxn ang="0">
                <a:pos x="connsiteX2" y="connsiteY2"/>
              </a:cxn>
            </a:cxnLst>
            <a:rect l="l" t="t" r="r" b="b"/>
            <a:pathLst>
              <a:path w="3467595" h="1900174">
                <a:moveTo>
                  <a:pt x="0" y="1900174"/>
                </a:moveTo>
                <a:cubicBezTo>
                  <a:pt x="669966" y="775976"/>
                  <a:pt x="1393372" y="239607"/>
                  <a:pt x="1727860" y="118876"/>
                </a:cubicBezTo>
                <a:cubicBezTo>
                  <a:pt x="2311730" y="-162173"/>
                  <a:pt x="3323112" y="123823"/>
                  <a:pt x="3467595" y="273254"/>
                </a:cubicBezTo>
              </a:path>
            </a:pathLst>
          </a:custGeom>
          <a:noFill/>
          <a:ln>
            <a:solidFill>
              <a:schemeClr val="accent4"/>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063" name="Picture 2062" descr="A group of white and purple rectangular labels&#10;&#10;AI-generated content may be incorrect.">
            <a:extLst>
              <a:ext uri="{FF2B5EF4-FFF2-40B4-BE49-F238E27FC236}">
                <a16:creationId xmlns:a16="http://schemas.microsoft.com/office/drawing/2014/main" id="{299DFE4E-4025-6FD7-2D6E-880CC47BFA45}"/>
              </a:ext>
            </a:extLst>
          </p:cNvPr>
          <p:cNvPicPr>
            <a:picLocks noChangeAspect="1"/>
          </p:cNvPicPr>
          <p:nvPr/>
        </p:nvPicPr>
        <p:blipFill>
          <a:blip r:embed="rId9"/>
          <a:srcRect l="1382" t="49581" r="73875"/>
          <a:stretch>
            <a:fillRect/>
          </a:stretch>
        </p:blipFill>
        <p:spPr>
          <a:xfrm rot="16568877">
            <a:off x="2159882" y="390675"/>
            <a:ext cx="1164877" cy="1571385"/>
          </a:xfrm>
          <a:prstGeom prst="rect">
            <a:avLst/>
          </a:prstGeom>
        </p:spPr>
      </p:pic>
      <p:sp>
        <p:nvSpPr>
          <p:cNvPr id="2066" name="TextBox 2065">
            <a:extLst>
              <a:ext uri="{FF2B5EF4-FFF2-40B4-BE49-F238E27FC236}">
                <a16:creationId xmlns:a16="http://schemas.microsoft.com/office/drawing/2014/main" id="{5206E89F-73C4-BADF-8DB6-797CCBD704D7}"/>
              </a:ext>
            </a:extLst>
          </p:cNvPr>
          <p:cNvSpPr txBox="1"/>
          <p:nvPr/>
        </p:nvSpPr>
        <p:spPr>
          <a:xfrm>
            <a:off x="3157819" y="5456181"/>
            <a:ext cx="4678493" cy="1477328"/>
          </a:xfrm>
          <a:prstGeom prst="rect">
            <a:avLst/>
          </a:prstGeom>
          <a:noFill/>
        </p:spPr>
        <p:txBody>
          <a:bodyPr wrap="square">
            <a:spAutoFit/>
          </a:bodyPr>
          <a:lstStyle/>
          <a:p>
            <a:pPr marL="0" indent="0" algn="ctr">
              <a:buFont typeface="Arial" panose="020B0604020202020204" pitchFamily="34" charset="0"/>
              <a:buNone/>
            </a:pPr>
            <a:r>
              <a:rPr lang="da-DK" sz="2400" b="1" dirty="0">
                <a:solidFill>
                  <a:schemeClr val="bg1"/>
                </a:solidFill>
              </a:rPr>
              <a:t>Lav små stakke af kort </a:t>
            </a:r>
          </a:p>
          <a:p>
            <a:pPr marL="0" indent="0" algn="ctr">
              <a:buFont typeface="Arial" panose="020B0604020202020204" pitchFamily="34" charset="0"/>
              <a:buNone/>
            </a:pPr>
            <a:r>
              <a:rPr lang="da-DK" sz="2400" b="1" dirty="0">
                <a:solidFill>
                  <a:schemeClr val="bg1"/>
                </a:solidFill>
              </a:rPr>
              <a:t>på problemerne </a:t>
            </a:r>
            <a:r>
              <a:rPr lang="da-DK" sz="2400" dirty="0">
                <a:solidFill>
                  <a:schemeClr val="bg1"/>
                </a:solidFill>
              </a:rPr>
              <a:t>(og de gode ting, </a:t>
            </a:r>
            <a:r>
              <a:rPr lang="da-DK" sz="2400" dirty="0" err="1">
                <a:solidFill>
                  <a:schemeClr val="bg1"/>
                </a:solidFill>
              </a:rPr>
              <a:t>derkan</a:t>
            </a:r>
            <a:r>
              <a:rPr lang="da-DK" sz="2400" dirty="0">
                <a:solidFill>
                  <a:schemeClr val="bg1"/>
                </a:solidFill>
              </a:rPr>
              <a:t> gør fremtiden bedre).</a:t>
            </a:r>
          </a:p>
          <a:p>
            <a:pPr marL="0" indent="0" algn="ctr">
              <a:buFont typeface="Arial" panose="020B0604020202020204" pitchFamily="34" charset="0"/>
              <a:buNone/>
            </a:pPr>
            <a:endParaRPr lang="da-DK" sz="1800" dirty="0">
              <a:solidFill>
                <a:schemeClr val="bg1"/>
              </a:solidFill>
            </a:endParaRPr>
          </a:p>
        </p:txBody>
      </p:sp>
      <p:pic>
        <p:nvPicPr>
          <p:cNvPr id="2067" name="Picture 2066">
            <a:extLst>
              <a:ext uri="{FF2B5EF4-FFF2-40B4-BE49-F238E27FC236}">
                <a16:creationId xmlns:a16="http://schemas.microsoft.com/office/drawing/2014/main" id="{70F8B4A3-5C76-8FFE-18FB-67726D5373B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809" b="89844" l="9961" r="89844">
                        <a14:foregroundMark x1="50688" y1="33520" x2="51953" y2="34277"/>
                        <a14:foregroundMark x1="40527" y1="27441" x2="42528" y2="28638"/>
                        <a14:foregroundMark x1="42773" y1="49219" x2="36523" y2="52344"/>
                        <a14:foregroundMark x1="36523" y1="52344" x2="32129" y2="59473"/>
                        <a14:foregroundMark x1="32129" y1="59473" x2="27539" y2="63477"/>
                        <a14:foregroundMark x1="29785" y1="66309" x2="36719" y2="66699"/>
                        <a14:foregroundMark x1="36719" y1="66699" x2="40039" y2="59473"/>
                        <a14:foregroundMark x1="46541" y1="33116" x2="44629" y2="36816"/>
                        <a14:foregroundMark x1="48291" y1="29730" x2="48063" y2="30171"/>
                        <a14:foregroundMark x1="50684" y1="25098" x2="48787" y2="28770"/>
                        <a14:foregroundMark x1="75098" y1="5859" x2="67480" y2="15820"/>
                        <a14:foregroundMark x1="19141" y1="26465" x2="30176" y2="40820"/>
                        <a14:foregroundMark x1="63558" y1="15317" x2="64355" y2="16699"/>
                        <a14:foregroundMark x1="63320" y1="15442" x2="64941" y2="17773"/>
                        <a14:foregroundMark x1="68652" y1="4004" x2="71973" y2="3809"/>
                        <a14:backgroundMark x1="80859" y1="6836" x2="81055" y2="59082"/>
                        <a14:backgroundMark x1="59570" y1="13770" x2="61230" y2="53418"/>
                        <a14:backgroundMark x1="61230" y1="53418" x2="68359" y2="81152"/>
                        <a14:backgroundMark x1="15820" y1="5664" x2="13477" y2="48828"/>
                        <a14:backgroundMark x1="13477" y1="48828" x2="15820" y2="72363"/>
                        <a14:backgroundMark x1="15820" y1="72363" x2="18750" y2="79199"/>
                        <a14:backgroundMark x1="18750" y1="79199" x2="25879" y2="83887"/>
                        <a14:backgroundMark x1="25879" y1="83887" x2="23438" y2="77148"/>
                        <a14:backgroundMark x1="23438" y1="77148" x2="34277" y2="81250"/>
                        <a14:backgroundMark x1="34277" y1="81250" x2="41504" y2="80371"/>
                        <a14:backgroundMark x1="41504" y1="80371" x2="46094" y2="69629"/>
                        <a14:backgroundMark x1="20215" y1="22168" x2="39355" y2="22754"/>
                        <a14:backgroundMark x1="39355" y1="22754" x2="43262" y2="22559"/>
                        <a14:backgroundMark x1="20703" y1="48047" x2="41309" y2="44434"/>
                        <a14:backgroundMark x1="41309" y1="44434" x2="41309" y2="44434"/>
                        <a14:backgroundMark x1="36133" y1="39063" x2="36816" y2="30664"/>
                        <a14:backgroundMark x1="36816" y1="30664" x2="35156" y2="25879"/>
                        <a14:backgroundMark x1="16211" y1="27930" x2="15234" y2="34863"/>
                        <a14:backgroundMark x1="15234" y1="34863" x2="20703" y2="54785"/>
                        <a14:backgroundMark x1="17871" y1="26172" x2="17480" y2="30957"/>
                        <a14:backgroundMark x1="16895" y1="31445" x2="16602" y2="34961"/>
                        <a14:backgroundMark x1="17383" y1="31543" x2="16895" y2="34082"/>
                        <a14:backgroundMark x1="17188" y1="31738" x2="17188" y2="35742"/>
                        <a14:backgroundMark x1="38770" y1="35547" x2="39453" y2="37305"/>
                        <a14:backgroundMark x1="37891" y1="30762" x2="37891" y2="30762"/>
                        <a14:backgroundMark x1="37988" y1="30762" x2="37988" y2="30762"/>
                        <a14:backgroundMark x1="37988" y1="30762" x2="38672" y2="30664"/>
                        <a14:backgroundMark x1="61133" y1="13281" x2="62598" y2="15820"/>
                        <a14:backgroundMark x1="69227" y1="3068" x2="63477" y2="2539"/>
                        <a14:backgroundMark x1="63477" y1="2539" x2="62012" y2="2832"/>
                        <a14:backgroundMark x1="24805" y1="47656" x2="24316" y2="65430"/>
                        <a14:backgroundMark x1="37891" y1="33789" x2="38477" y2="33496"/>
                        <a14:backgroundMark x1="34375" y1="30469" x2="34961" y2="28906"/>
                        <a14:backgroundMark x1="37988" y1="29883" x2="37988" y2="30762"/>
                        <a14:backgroundMark x1="42871" y1="28320" x2="50293" y2="33887"/>
                        <a14:backgroundMark x1="49023" y1="29297" x2="47363" y2="28027"/>
                        <a14:backgroundMark x1="51953" y1="25586" x2="55566" y2="28613"/>
                      </a14:backgroundRemoval>
                    </a14:imgEffect>
                  </a14:imgLayer>
                </a14:imgProps>
              </a:ext>
            </a:extLst>
          </a:blip>
          <a:srcRect t="18012" r="43758"/>
          <a:stretch>
            <a:fillRect/>
          </a:stretch>
        </p:blipFill>
        <p:spPr>
          <a:xfrm rot="923102">
            <a:off x="2038066" y="-1497702"/>
            <a:ext cx="2983267" cy="4130963"/>
          </a:xfrm>
          <a:prstGeom prst="rect">
            <a:avLst/>
          </a:prstGeom>
        </p:spPr>
      </p:pic>
      <p:sp>
        <p:nvSpPr>
          <p:cNvPr id="2070" name="TextBox 2069">
            <a:extLst>
              <a:ext uri="{FF2B5EF4-FFF2-40B4-BE49-F238E27FC236}">
                <a16:creationId xmlns:a16="http://schemas.microsoft.com/office/drawing/2014/main" id="{000A334E-CFB6-CCE1-0F59-E590A73DC61D}"/>
              </a:ext>
            </a:extLst>
          </p:cNvPr>
          <p:cNvSpPr txBox="1"/>
          <p:nvPr/>
        </p:nvSpPr>
        <p:spPr>
          <a:xfrm>
            <a:off x="3016372" y="55059"/>
            <a:ext cx="4920851" cy="923330"/>
          </a:xfrm>
          <a:prstGeom prst="rect">
            <a:avLst/>
          </a:prstGeom>
          <a:noFill/>
        </p:spPr>
        <p:txBody>
          <a:bodyPr wrap="square">
            <a:spAutoFit/>
          </a:bodyPr>
          <a:lstStyle/>
          <a:p>
            <a:pPr marL="0" indent="0" algn="ctr">
              <a:buFont typeface="Arial" panose="020B0604020202020204" pitchFamily="34" charset="0"/>
              <a:buNone/>
            </a:pPr>
            <a:endParaRPr lang="da-DK" sz="1800" dirty="0">
              <a:solidFill>
                <a:schemeClr val="bg1"/>
              </a:solidFill>
            </a:endParaRPr>
          </a:p>
          <a:p>
            <a:pPr marL="0" indent="0" algn="ctr">
              <a:buFont typeface="Arial" panose="020B0604020202020204" pitchFamily="34" charset="0"/>
              <a:buNone/>
            </a:pPr>
            <a:r>
              <a:rPr lang="da-DK" sz="1800" dirty="0">
                <a:solidFill>
                  <a:schemeClr val="bg1"/>
                </a:solidFill>
              </a:rPr>
              <a:t>Hvad anbefaler i? </a:t>
            </a:r>
          </a:p>
          <a:p>
            <a:pPr marL="0" indent="0" algn="ctr">
              <a:buFont typeface="Arial" panose="020B0604020202020204" pitchFamily="34" charset="0"/>
              <a:buNone/>
            </a:pPr>
            <a:r>
              <a:rPr lang="da-DK" dirty="0">
                <a:solidFill>
                  <a:schemeClr val="bg1"/>
                </a:solidFill>
              </a:rPr>
              <a:t>Har I andre idéer?</a:t>
            </a:r>
            <a:endParaRPr lang="da-DK" sz="1800" dirty="0">
              <a:solidFill>
                <a:schemeClr val="bg1"/>
              </a:solidFill>
            </a:endParaRPr>
          </a:p>
        </p:txBody>
      </p:sp>
      <p:pic>
        <p:nvPicPr>
          <p:cNvPr id="3" name="Picture 2" descr="A white and purple rectangular boxes with black text&#10;&#10;AI-generated content may be incorrect.">
            <a:extLst>
              <a:ext uri="{FF2B5EF4-FFF2-40B4-BE49-F238E27FC236}">
                <a16:creationId xmlns:a16="http://schemas.microsoft.com/office/drawing/2014/main" id="{6D2C5D03-A956-19E9-16A9-E709649DAC46}"/>
              </a:ext>
            </a:extLst>
          </p:cNvPr>
          <p:cNvPicPr>
            <a:picLocks noChangeAspect="1"/>
          </p:cNvPicPr>
          <p:nvPr/>
        </p:nvPicPr>
        <p:blipFill>
          <a:blip r:embed="rId8">
            <a:alphaModFix/>
          </a:blip>
          <a:stretch>
            <a:fillRect/>
          </a:stretch>
        </p:blipFill>
        <p:spPr>
          <a:xfrm rot="203210">
            <a:off x="8316589" y="3755703"/>
            <a:ext cx="3075326" cy="4352278"/>
          </a:xfrm>
          <a:prstGeom prst="rect">
            <a:avLst/>
          </a:prstGeom>
        </p:spPr>
      </p:pic>
    </p:spTree>
    <p:extLst>
      <p:ext uri="{BB962C8B-B14F-4D97-AF65-F5344CB8AC3E}">
        <p14:creationId xmlns:p14="http://schemas.microsoft.com/office/powerpoint/2010/main" val="127996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191EC-0722-82E4-F313-8E432FF670E6}"/>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F1433DB8-9F94-5ADF-AE0B-BF395E175F2D}"/>
              </a:ext>
            </a:extLst>
          </p:cNvPr>
          <p:cNvSpPr>
            <a:spLocks noGrp="1"/>
          </p:cNvSpPr>
          <p:nvPr>
            <p:ph type="title"/>
          </p:nvPr>
        </p:nvSpPr>
        <p:spPr>
          <a:xfrm>
            <a:off x="1055076" y="4148317"/>
            <a:ext cx="10081847" cy="2101755"/>
          </a:xfrm>
        </p:spPr>
        <p:txBody>
          <a:bodyPr>
            <a:normAutofit fontScale="90000"/>
          </a:bodyPr>
          <a:lstStyle/>
          <a:p>
            <a:r>
              <a:rPr lang="da-DK" sz="4000" dirty="0">
                <a:latin typeface="Myriad Pro Light"/>
              </a:rPr>
              <a:t>I plenum:</a:t>
            </a:r>
            <a:br>
              <a:rPr lang="da-DK" sz="5300" dirty="0">
                <a:latin typeface="Myriad Pro Light"/>
              </a:rPr>
            </a:br>
            <a:r>
              <a:rPr lang="da-DK" sz="5300" dirty="0">
                <a:solidFill>
                  <a:schemeClr val="accent4"/>
                </a:solidFill>
                <a:latin typeface="Myriad Pro Light"/>
              </a:rPr>
              <a:t>Hvad </a:t>
            </a:r>
            <a:r>
              <a:rPr lang="da-DK" sz="5300" dirty="0">
                <a:latin typeface="Myriad Pro Light"/>
              </a:rPr>
              <a:t>har i foreslået? </a:t>
            </a:r>
            <a:r>
              <a:rPr lang="da-DK" dirty="0">
                <a:solidFill>
                  <a:schemeClr val="accent4"/>
                </a:solidFill>
                <a:latin typeface="Myriad Pro Light"/>
              </a:rPr>
              <a:t>Hvem</a:t>
            </a:r>
            <a:r>
              <a:rPr lang="da-DK" dirty="0">
                <a:latin typeface="Myriad Pro Light"/>
              </a:rPr>
              <a:t> skal anbefales at gøre noget?</a:t>
            </a:r>
            <a:br>
              <a:rPr lang="da-DK" dirty="0">
                <a:latin typeface="Myriad Pro Light"/>
              </a:rPr>
            </a:br>
            <a:br>
              <a:rPr lang="da-DK" dirty="0">
                <a:latin typeface="Myriad Pro Light"/>
              </a:rPr>
            </a:br>
            <a:endParaRPr lang="da-DK" dirty="0"/>
          </a:p>
        </p:txBody>
      </p:sp>
    </p:spTree>
    <p:extLst>
      <p:ext uri="{BB962C8B-B14F-4D97-AF65-F5344CB8AC3E}">
        <p14:creationId xmlns:p14="http://schemas.microsoft.com/office/powerpoint/2010/main" val="933082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21005-53BE-6E6B-3AB8-986939542917}"/>
            </a:ext>
          </a:extLst>
        </p:cNvPr>
        <p:cNvGrpSpPr/>
        <p:nvPr/>
      </p:nvGrpSpPr>
      <p:grpSpPr>
        <a:xfrm>
          <a:off x="0" y="0"/>
          <a:ext cx="0" cy="0"/>
          <a:chOff x="0" y="0"/>
          <a:chExt cx="0" cy="0"/>
        </a:xfrm>
      </p:grpSpPr>
      <p:pic>
        <p:nvPicPr>
          <p:cNvPr id="5" name="Billede 4" descr="Et billede, der indeholder cirkel, skærmbillede, Farverigt, sfære/kugle&#10;&#10;AI-genereret indhold kan være ukorrekt.">
            <a:extLst>
              <a:ext uri="{FF2B5EF4-FFF2-40B4-BE49-F238E27FC236}">
                <a16:creationId xmlns:a16="http://schemas.microsoft.com/office/drawing/2014/main" id="{80C7D81E-E918-9640-21F8-0C54AB49AB8E}"/>
              </a:ext>
            </a:extLst>
          </p:cNvPr>
          <p:cNvPicPr>
            <a:picLocks noChangeAspect="1"/>
          </p:cNvPicPr>
          <p:nvPr/>
        </p:nvPicPr>
        <p:blipFill>
          <a:blip r:embed="rId3"/>
          <a:stretch>
            <a:fillRect/>
          </a:stretch>
        </p:blipFill>
        <p:spPr>
          <a:xfrm rot="10800000">
            <a:off x="1243153" y="119544"/>
            <a:ext cx="9371731" cy="6618912"/>
          </a:xfrm>
          <a:prstGeom prst="rect">
            <a:avLst/>
          </a:prstGeom>
        </p:spPr>
      </p:pic>
      <p:sp>
        <p:nvSpPr>
          <p:cNvPr id="7" name="Titel 4">
            <a:extLst>
              <a:ext uri="{FF2B5EF4-FFF2-40B4-BE49-F238E27FC236}">
                <a16:creationId xmlns:a16="http://schemas.microsoft.com/office/drawing/2014/main" id="{48611148-A9FB-0137-7AEB-01850610B983}"/>
              </a:ext>
            </a:extLst>
          </p:cNvPr>
          <p:cNvSpPr txBox="1">
            <a:spLocks/>
          </p:cNvSpPr>
          <p:nvPr/>
        </p:nvSpPr>
        <p:spPr>
          <a:xfrm>
            <a:off x="9312115" y="2359724"/>
            <a:ext cx="2927608" cy="670598"/>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r"/>
            <a:endParaRPr lang="da-DK" sz="2000" dirty="0">
              <a:latin typeface="Myriad Pro"/>
            </a:endParaRPr>
          </a:p>
          <a:p>
            <a:r>
              <a:rPr lang="da-DK" sz="2400" dirty="0">
                <a:latin typeface="Myriad Pro"/>
              </a:rPr>
              <a:t>Hvordan kan </a:t>
            </a:r>
            <a:r>
              <a:rPr lang="da-DK" sz="2400" b="1" dirty="0">
                <a:latin typeface="Myriad Pro"/>
              </a:rPr>
              <a:t>børn og </a:t>
            </a:r>
            <a:r>
              <a:rPr lang="da-DK" sz="2400" b="1" dirty="0">
                <a:solidFill>
                  <a:schemeClr val="accent4"/>
                </a:solidFill>
                <a:latin typeface="Myriad Pro"/>
              </a:rPr>
              <a:t>unge selv</a:t>
            </a:r>
            <a:r>
              <a:rPr lang="da-DK" sz="2400" dirty="0">
                <a:solidFill>
                  <a:schemeClr val="accent4"/>
                </a:solidFill>
                <a:latin typeface="Myriad Pro"/>
              </a:rPr>
              <a:t> være med til at forme et godt digitalt liv?</a:t>
            </a:r>
            <a:endParaRPr lang="da-DK" sz="2400" b="1" dirty="0">
              <a:solidFill>
                <a:schemeClr val="accent4"/>
              </a:solidFill>
              <a:latin typeface="Myriad Pro"/>
            </a:endParaRPr>
          </a:p>
          <a:p>
            <a:pPr algn="r"/>
            <a:endParaRPr lang="da-DK" sz="2800" dirty="0">
              <a:solidFill>
                <a:srgbClr val="2F284E"/>
              </a:solidFill>
              <a:latin typeface="Myriad Pro"/>
            </a:endParaRPr>
          </a:p>
          <a:p>
            <a:pPr algn="r"/>
            <a:endParaRPr lang="da-DK" sz="2000" dirty="0">
              <a:solidFill>
                <a:srgbClr val="2F284E"/>
              </a:solidFill>
              <a:latin typeface="Myriad Pro"/>
            </a:endParaRPr>
          </a:p>
          <a:p>
            <a:endParaRPr lang="da-DK" sz="2000" dirty="0">
              <a:solidFill>
                <a:schemeClr val="bg1">
                  <a:lumMod val="76000"/>
                </a:schemeClr>
              </a:solidFill>
              <a:latin typeface="Myriad Pro"/>
            </a:endParaRPr>
          </a:p>
        </p:txBody>
      </p:sp>
      <p:sp>
        <p:nvSpPr>
          <p:cNvPr id="8" name="Titel 4">
            <a:extLst>
              <a:ext uri="{FF2B5EF4-FFF2-40B4-BE49-F238E27FC236}">
                <a16:creationId xmlns:a16="http://schemas.microsoft.com/office/drawing/2014/main" id="{B583A874-FBB6-418F-525B-086B3CE14D17}"/>
              </a:ext>
            </a:extLst>
          </p:cNvPr>
          <p:cNvSpPr txBox="1">
            <a:spLocks/>
          </p:cNvSpPr>
          <p:nvPr/>
        </p:nvSpPr>
        <p:spPr>
          <a:xfrm>
            <a:off x="1" y="2359724"/>
            <a:ext cx="2575978" cy="670598"/>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r"/>
            <a:r>
              <a:rPr lang="da-DK" sz="2400" dirty="0">
                <a:solidFill>
                  <a:schemeClr val="accent6"/>
                </a:solidFill>
                <a:latin typeface="Myriad Pro"/>
              </a:rPr>
              <a:t>Hvordan kan </a:t>
            </a:r>
            <a:r>
              <a:rPr lang="da-DK" sz="2400" b="1" dirty="0">
                <a:solidFill>
                  <a:schemeClr val="accent6"/>
                </a:solidFill>
                <a:latin typeface="Myriad Pro"/>
              </a:rPr>
              <a:t>vi</a:t>
            </a:r>
            <a:r>
              <a:rPr lang="da-DK" sz="2400" dirty="0">
                <a:solidFill>
                  <a:schemeClr val="accent6"/>
                </a:solidFill>
                <a:latin typeface="Myriad Pro"/>
              </a:rPr>
              <a:t> </a:t>
            </a:r>
            <a:r>
              <a:rPr lang="da-DK" sz="2400" b="1" dirty="0">
                <a:solidFill>
                  <a:schemeClr val="accent6"/>
                </a:solidFill>
                <a:latin typeface="Myriad Pro"/>
              </a:rPr>
              <a:t>voksne</a:t>
            </a:r>
            <a:r>
              <a:rPr lang="da-DK" sz="2400" dirty="0">
                <a:solidFill>
                  <a:schemeClr val="accent6"/>
                </a:solidFill>
                <a:latin typeface="Myriad Pro"/>
              </a:rPr>
              <a:t> </a:t>
            </a:r>
          </a:p>
          <a:p>
            <a:pPr algn="r"/>
            <a:r>
              <a:rPr lang="da-DK" sz="2400" dirty="0">
                <a:solidFill>
                  <a:schemeClr val="accent4"/>
                </a:solidFill>
                <a:latin typeface="Myriad Pro"/>
              </a:rPr>
              <a:t>være med til at forme et godt digitalt liv?</a:t>
            </a:r>
            <a:endParaRPr lang="da-DK" sz="2400" b="1" dirty="0">
              <a:solidFill>
                <a:schemeClr val="accent4"/>
              </a:solidFill>
              <a:latin typeface="Myriad Pro"/>
            </a:endParaRPr>
          </a:p>
        </p:txBody>
      </p:sp>
      <p:sp>
        <p:nvSpPr>
          <p:cNvPr id="2" name="Titel 4">
            <a:extLst>
              <a:ext uri="{FF2B5EF4-FFF2-40B4-BE49-F238E27FC236}">
                <a16:creationId xmlns:a16="http://schemas.microsoft.com/office/drawing/2014/main" id="{B1486A62-C742-9124-70E2-0DC9425B3F02}"/>
              </a:ext>
            </a:extLst>
          </p:cNvPr>
          <p:cNvSpPr txBox="1">
            <a:spLocks/>
          </p:cNvSpPr>
          <p:nvPr/>
        </p:nvSpPr>
        <p:spPr>
          <a:xfrm>
            <a:off x="3069720" y="721852"/>
            <a:ext cx="2373782" cy="670598"/>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r"/>
            <a:r>
              <a:rPr lang="da-DK" sz="1400" dirty="0">
                <a:solidFill>
                  <a:schemeClr val="tx2">
                    <a:lumMod val="40000"/>
                    <a:lumOff val="60000"/>
                  </a:schemeClr>
                </a:solidFill>
                <a:latin typeface="Myriad Pro"/>
              </a:rPr>
              <a:t>Fx politikere, </a:t>
            </a:r>
          </a:p>
          <a:p>
            <a:pPr algn="r"/>
            <a:r>
              <a:rPr lang="da-DK" sz="1400" dirty="0">
                <a:solidFill>
                  <a:schemeClr val="tx2">
                    <a:lumMod val="40000"/>
                    <a:lumOff val="60000"/>
                  </a:schemeClr>
                </a:solidFill>
                <a:latin typeface="Myriad Pro"/>
              </a:rPr>
              <a:t>andre brugere og</a:t>
            </a:r>
          </a:p>
          <a:p>
            <a:pPr algn="r"/>
            <a:r>
              <a:rPr lang="da-DK" sz="1400" dirty="0">
                <a:solidFill>
                  <a:schemeClr val="tx2">
                    <a:lumMod val="40000"/>
                    <a:lumOff val="60000"/>
                  </a:schemeClr>
                </a:solidFill>
                <a:latin typeface="Myriad Pro"/>
              </a:rPr>
              <a:t>gamere, dem der laver indhold, app-designere, platforme, virksomheder</a:t>
            </a: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000" dirty="0">
              <a:solidFill>
                <a:schemeClr val="bg1">
                  <a:lumMod val="76000"/>
                </a:schemeClr>
              </a:solidFill>
              <a:latin typeface="Myriad Pro"/>
            </a:endParaRPr>
          </a:p>
        </p:txBody>
      </p:sp>
      <p:cxnSp>
        <p:nvCxnSpPr>
          <p:cNvPr id="3" name="Straight Arrow Connector 2">
            <a:extLst>
              <a:ext uri="{FF2B5EF4-FFF2-40B4-BE49-F238E27FC236}">
                <a16:creationId xmlns:a16="http://schemas.microsoft.com/office/drawing/2014/main" id="{517626E6-1D91-330A-9B23-F24731D6890F}"/>
              </a:ext>
            </a:extLst>
          </p:cNvPr>
          <p:cNvCxnSpPr>
            <a:cxnSpLocks/>
          </p:cNvCxnSpPr>
          <p:nvPr/>
        </p:nvCxnSpPr>
        <p:spPr>
          <a:xfrm flipV="1">
            <a:off x="5925730" y="1796143"/>
            <a:ext cx="0" cy="984431"/>
          </a:xfrm>
          <a:prstGeom prst="straightConnector1">
            <a:avLst/>
          </a:prstGeom>
          <a:ln w="63500">
            <a:solidFill>
              <a:schemeClr val="bg1"/>
            </a:solidFill>
            <a:prstDash val="sysDot"/>
            <a:headEnd type="none" w="lg" len="med"/>
            <a:tailEnd type="triangle" w="lg" len="med"/>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AA96864A-8F4D-D95E-276F-CF4AC428EBC7}"/>
              </a:ext>
            </a:extLst>
          </p:cNvPr>
          <p:cNvCxnSpPr>
            <a:cxnSpLocks/>
          </p:cNvCxnSpPr>
          <p:nvPr/>
        </p:nvCxnSpPr>
        <p:spPr>
          <a:xfrm>
            <a:off x="5925730" y="4131129"/>
            <a:ext cx="0" cy="996042"/>
          </a:xfrm>
          <a:prstGeom prst="straightConnector1">
            <a:avLst/>
          </a:prstGeom>
          <a:ln w="63500">
            <a:solidFill>
              <a:schemeClr val="bg1"/>
            </a:solidFill>
            <a:prstDash val="sysDot"/>
            <a:headEnd type="none" w="lg" len="med"/>
            <a:tailEnd type="triangle" w="lg" len="med"/>
          </a:ln>
        </p:spPr>
        <p:style>
          <a:lnRef idx="2">
            <a:schemeClr val="accent1"/>
          </a:lnRef>
          <a:fillRef idx="0">
            <a:schemeClr val="accent1"/>
          </a:fillRef>
          <a:effectRef idx="1">
            <a:schemeClr val="accent1"/>
          </a:effectRef>
          <a:fontRef idx="minor">
            <a:schemeClr val="tx1"/>
          </a:fontRef>
        </p:style>
      </p:cxnSp>
      <p:sp>
        <p:nvSpPr>
          <p:cNvPr id="9" name="Titel 4">
            <a:extLst>
              <a:ext uri="{FF2B5EF4-FFF2-40B4-BE49-F238E27FC236}">
                <a16:creationId xmlns:a16="http://schemas.microsoft.com/office/drawing/2014/main" id="{30DCDD30-5460-C0F8-AA5E-5FBFBA7E63F3}"/>
              </a:ext>
            </a:extLst>
          </p:cNvPr>
          <p:cNvSpPr txBox="1">
            <a:spLocks/>
          </p:cNvSpPr>
          <p:nvPr/>
        </p:nvSpPr>
        <p:spPr>
          <a:xfrm>
            <a:off x="2930372" y="5130251"/>
            <a:ext cx="2373782" cy="670598"/>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r"/>
            <a:r>
              <a:rPr lang="da-DK" sz="1400" dirty="0">
                <a:solidFill>
                  <a:schemeClr val="accent4">
                    <a:lumMod val="20000"/>
                    <a:lumOff val="80000"/>
                  </a:schemeClr>
                </a:solidFill>
                <a:latin typeface="Myriad Pro"/>
              </a:rPr>
              <a:t>Fx os selv, vores venner, vores forældre, vores lærere, vores skole, </a:t>
            </a:r>
          </a:p>
          <a:p>
            <a:pPr algn="r"/>
            <a:r>
              <a:rPr lang="da-DK" sz="1400" dirty="0">
                <a:solidFill>
                  <a:schemeClr val="accent4">
                    <a:lumMod val="20000"/>
                    <a:lumOff val="80000"/>
                  </a:schemeClr>
                </a:solidFill>
                <a:latin typeface="Myriad Pro"/>
              </a:rPr>
              <a:t>dem vi laver ting </a:t>
            </a:r>
          </a:p>
          <a:p>
            <a:pPr algn="r"/>
            <a:r>
              <a:rPr lang="da-DK" sz="1400" dirty="0">
                <a:solidFill>
                  <a:schemeClr val="accent4">
                    <a:lumMod val="20000"/>
                    <a:lumOff val="80000"/>
                  </a:schemeClr>
                </a:solidFill>
                <a:latin typeface="Myriad Pro"/>
              </a:rPr>
              <a:t>med </a:t>
            </a:r>
            <a:r>
              <a:rPr lang="da-DK" sz="1400" dirty="0" err="1">
                <a:solidFill>
                  <a:schemeClr val="accent4">
                    <a:lumMod val="20000"/>
                    <a:lumOff val="80000"/>
                  </a:schemeClr>
                </a:solidFill>
                <a:latin typeface="Myriad Pro"/>
              </a:rPr>
              <a:t>olnline</a:t>
            </a:r>
            <a:endParaRPr lang="da-DK" sz="2800" dirty="0">
              <a:solidFill>
                <a:schemeClr val="accent4">
                  <a:lumMod val="20000"/>
                  <a:lumOff val="80000"/>
                </a:schemeClr>
              </a:solidFill>
              <a:latin typeface="Myriad Pro"/>
            </a:endParaRPr>
          </a:p>
          <a:p>
            <a:endParaRPr lang="da-DK" sz="2800" dirty="0">
              <a:solidFill>
                <a:schemeClr val="accent4">
                  <a:lumMod val="20000"/>
                  <a:lumOff val="80000"/>
                </a:schemeClr>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000" dirty="0">
              <a:solidFill>
                <a:schemeClr val="bg1">
                  <a:lumMod val="76000"/>
                </a:schemeClr>
              </a:solidFill>
              <a:latin typeface="Myriad Pro"/>
            </a:endParaRPr>
          </a:p>
        </p:txBody>
      </p:sp>
      <p:pic>
        <p:nvPicPr>
          <p:cNvPr id="10" name="Picture 9" descr="A group of rectangular white and purple labels&#10;&#10;AI-generated content may be incorrect.">
            <a:extLst>
              <a:ext uri="{FF2B5EF4-FFF2-40B4-BE49-F238E27FC236}">
                <a16:creationId xmlns:a16="http://schemas.microsoft.com/office/drawing/2014/main" id="{1848B865-B78B-54E0-A2EC-49883CBC1C41}"/>
              </a:ext>
            </a:extLst>
          </p:cNvPr>
          <p:cNvPicPr>
            <a:picLocks noChangeAspect="1"/>
          </p:cNvPicPr>
          <p:nvPr/>
        </p:nvPicPr>
        <p:blipFill>
          <a:blip r:embed="rId4"/>
          <a:srcRect l="50149" t="859" r="25553" b="49537"/>
          <a:stretch>
            <a:fillRect/>
          </a:stretch>
        </p:blipFill>
        <p:spPr>
          <a:xfrm rot="15614540">
            <a:off x="748299" y="4596697"/>
            <a:ext cx="1114467" cy="1595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white and purple rectangular boxes with black text&#10;&#10;AI-generated content may be incorrect.">
            <a:extLst>
              <a:ext uri="{FF2B5EF4-FFF2-40B4-BE49-F238E27FC236}">
                <a16:creationId xmlns:a16="http://schemas.microsoft.com/office/drawing/2014/main" id="{3735A208-846A-43CB-F731-2521898A07CB}"/>
              </a:ext>
            </a:extLst>
          </p:cNvPr>
          <p:cNvPicPr>
            <a:picLocks noChangeAspect="1"/>
          </p:cNvPicPr>
          <p:nvPr/>
        </p:nvPicPr>
        <p:blipFill>
          <a:blip r:embed="rId5">
            <a:alphaModFix/>
          </a:blip>
          <a:srcRect t="23847" r="49078" b="48787"/>
          <a:stretch>
            <a:fillRect/>
          </a:stretch>
        </p:blipFill>
        <p:spPr>
          <a:xfrm rot="246026">
            <a:off x="191331" y="495671"/>
            <a:ext cx="1566000" cy="1191047"/>
          </a:xfrm>
          <a:prstGeom prst="rect">
            <a:avLst/>
          </a:prstGeom>
        </p:spPr>
      </p:pic>
      <p:pic>
        <p:nvPicPr>
          <p:cNvPr id="12" name="Picture 11" descr="A group of white and purple rectangular labels&#10;&#10;AI-generated content may be incorrect.">
            <a:extLst>
              <a:ext uri="{FF2B5EF4-FFF2-40B4-BE49-F238E27FC236}">
                <a16:creationId xmlns:a16="http://schemas.microsoft.com/office/drawing/2014/main" id="{03505A6B-FB62-F59E-B8DB-A3424CD18D2E}"/>
              </a:ext>
            </a:extLst>
          </p:cNvPr>
          <p:cNvPicPr>
            <a:picLocks noChangeAspect="1"/>
          </p:cNvPicPr>
          <p:nvPr/>
        </p:nvPicPr>
        <p:blipFill>
          <a:blip r:embed="rId6"/>
          <a:srcRect l="1382" t="49581" r="73875"/>
          <a:stretch>
            <a:fillRect/>
          </a:stretch>
        </p:blipFill>
        <p:spPr>
          <a:xfrm rot="16568877">
            <a:off x="464464" y="553854"/>
            <a:ext cx="1164877" cy="1677191"/>
          </a:xfrm>
          <a:prstGeom prst="rect">
            <a:avLst/>
          </a:prstGeom>
        </p:spPr>
      </p:pic>
      <p:pic>
        <p:nvPicPr>
          <p:cNvPr id="13" name="Picture 12" descr="A white and purple rectangular boxes with black text&#10;&#10;AI-generated content may be incorrect.">
            <a:extLst>
              <a:ext uri="{FF2B5EF4-FFF2-40B4-BE49-F238E27FC236}">
                <a16:creationId xmlns:a16="http://schemas.microsoft.com/office/drawing/2014/main" id="{65D10AF4-EE38-4640-F89B-9BC54000AA42}"/>
              </a:ext>
            </a:extLst>
          </p:cNvPr>
          <p:cNvPicPr>
            <a:picLocks noChangeAspect="1"/>
          </p:cNvPicPr>
          <p:nvPr/>
        </p:nvPicPr>
        <p:blipFill>
          <a:blip r:embed="rId5">
            <a:alphaModFix/>
          </a:blip>
          <a:srcRect t="23847" r="49078" b="48787"/>
          <a:stretch>
            <a:fillRect/>
          </a:stretch>
        </p:blipFill>
        <p:spPr>
          <a:xfrm rot="246026">
            <a:off x="8645454" y="6056748"/>
            <a:ext cx="1792631" cy="1363415"/>
          </a:xfrm>
          <a:prstGeom prst="rect">
            <a:avLst/>
          </a:prstGeom>
        </p:spPr>
      </p:pic>
    </p:spTree>
    <p:extLst>
      <p:ext uri="{BB962C8B-B14F-4D97-AF65-F5344CB8AC3E}">
        <p14:creationId xmlns:p14="http://schemas.microsoft.com/office/powerpoint/2010/main" val="2783257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00B99-6213-98FF-1930-E070FAB42D8C}"/>
            </a:ext>
          </a:extLst>
        </p:cNvPr>
        <p:cNvGrpSpPr/>
        <p:nvPr/>
      </p:nvGrpSpPr>
      <p:grpSpPr>
        <a:xfrm>
          <a:off x="0" y="0"/>
          <a:ext cx="0" cy="0"/>
          <a:chOff x="0" y="0"/>
          <a:chExt cx="0" cy="0"/>
        </a:xfrm>
      </p:grpSpPr>
      <p:sp>
        <p:nvSpPr>
          <p:cNvPr id="10" name="Titel 1">
            <a:extLst>
              <a:ext uri="{FF2B5EF4-FFF2-40B4-BE49-F238E27FC236}">
                <a16:creationId xmlns:a16="http://schemas.microsoft.com/office/drawing/2014/main" id="{AC7E94B4-DEBE-A826-9018-C44D859C276C}"/>
              </a:ext>
            </a:extLst>
          </p:cNvPr>
          <p:cNvSpPr>
            <a:spLocks noGrp="1"/>
          </p:cNvSpPr>
          <p:nvPr>
            <p:ph type="title"/>
          </p:nvPr>
        </p:nvSpPr>
        <p:spPr>
          <a:xfrm>
            <a:off x="721247" y="2378122"/>
            <a:ext cx="10081847" cy="2101755"/>
          </a:xfrm>
        </p:spPr>
        <p:txBody>
          <a:bodyPr>
            <a:normAutofit fontScale="90000"/>
          </a:bodyPr>
          <a:lstStyle/>
          <a:p>
            <a:r>
              <a:rPr lang="da-DK" sz="4000" dirty="0">
                <a:latin typeface="Myriad Pro Light"/>
              </a:rPr>
              <a:t>I plenum:</a:t>
            </a:r>
            <a:br>
              <a:rPr lang="da-DK" sz="5300" dirty="0">
                <a:latin typeface="Myriad Pro Light"/>
              </a:rPr>
            </a:br>
            <a:r>
              <a:rPr lang="da-DK" sz="5300" dirty="0">
                <a:latin typeface="Myriad Pro Light"/>
              </a:rPr>
              <a:t>Vælg </a:t>
            </a:r>
            <a:r>
              <a:rPr lang="da-DK" sz="5300" dirty="0">
                <a:solidFill>
                  <a:schemeClr val="accent4"/>
                </a:solidFill>
                <a:latin typeface="Myriad Pro Light"/>
              </a:rPr>
              <a:t>klassens anbefalinger </a:t>
            </a:r>
            <a:r>
              <a:rPr lang="da-DK" sz="5300" dirty="0">
                <a:latin typeface="Myriad Pro Light"/>
              </a:rPr>
              <a:t>til jeres voksne og dem der bestemmer</a:t>
            </a:r>
            <a:br>
              <a:rPr lang="da-DK" dirty="0">
                <a:latin typeface="Myriad Pro Light"/>
              </a:rPr>
            </a:br>
            <a:endParaRPr lang="da-DK" dirty="0"/>
          </a:p>
        </p:txBody>
      </p:sp>
      <p:sp>
        <p:nvSpPr>
          <p:cNvPr id="11" name="TextBox 10">
            <a:extLst>
              <a:ext uri="{FF2B5EF4-FFF2-40B4-BE49-F238E27FC236}">
                <a16:creationId xmlns:a16="http://schemas.microsoft.com/office/drawing/2014/main" id="{62DDA266-4B67-2993-583B-88BE93FD691C}"/>
              </a:ext>
            </a:extLst>
          </p:cNvPr>
          <p:cNvSpPr txBox="1"/>
          <p:nvPr/>
        </p:nvSpPr>
        <p:spPr>
          <a:xfrm>
            <a:off x="-12346" y="4897793"/>
            <a:ext cx="12204346" cy="2388011"/>
          </a:xfrm>
          <a:prstGeom prst="rect">
            <a:avLst/>
          </a:prstGeom>
          <a:solidFill>
            <a:schemeClr val="bg1"/>
          </a:solidFill>
          <a:ln>
            <a:noFill/>
          </a:ln>
        </p:spPr>
        <p:txBody>
          <a:bodyPr wrap="square" rtlCol="0">
            <a:spAutoFit/>
          </a:bodyPr>
          <a:lstStyle/>
          <a:p>
            <a:endParaRPr lang="da-DK" dirty="0"/>
          </a:p>
        </p:txBody>
      </p:sp>
      <p:pic>
        <p:nvPicPr>
          <p:cNvPr id="12" name="Picture 12" descr="Snapchat Logo, symbol, meaning, history, PNG, brand">
            <a:extLst>
              <a:ext uri="{FF2B5EF4-FFF2-40B4-BE49-F238E27FC236}">
                <a16:creationId xmlns:a16="http://schemas.microsoft.com/office/drawing/2014/main" id="{16554FD6-E3AE-F0AD-AEE7-82BD87B6F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603" y="5410990"/>
            <a:ext cx="2038533" cy="11466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Pressekontakt - FOLA - Forældrenes Landsorganisation">
            <a:extLst>
              <a:ext uri="{FF2B5EF4-FFF2-40B4-BE49-F238E27FC236}">
                <a16:creationId xmlns:a16="http://schemas.microsoft.com/office/drawing/2014/main" id="{7152F2F7-A045-D00E-6F1B-F7298DF39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5518" y="5257817"/>
            <a:ext cx="1613653" cy="15324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kTok PNG Logo image for Free Download">
            <a:extLst>
              <a:ext uri="{FF2B5EF4-FFF2-40B4-BE49-F238E27FC236}">
                <a16:creationId xmlns:a16="http://schemas.microsoft.com/office/drawing/2014/main" id="{419C3DDE-FA62-185F-FDCC-15B0A3D27E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403" y="5504227"/>
            <a:ext cx="960200" cy="960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Danmarks Lærerforening | LinkedIn">
            <a:extLst>
              <a:ext uri="{FF2B5EF4-FFF2-40B4-BE49-F238E27FC236}">
                <a16:creationId xmlns:a16="http://schemas.microsoft.com/office/drawing/2014/main" id="{3F3DAE96-E9FE-2F38-1004-F497740B30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3224" y="5538631"/>
            <a:ext cx="875137" cy="8751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kole og Forældre">
            <a:extLst>
              <a:ext uri="{FF2B5EF4-FFF2-40B4-BE49-F238E27FC236}">
                <a16:creationId xmlns:a16="http://schemas.microsoft.com/office/drawing/2014/main" id="{C2560EFA-A2CD-063D-5200-C23C202123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88598" y="5676928"/>
            <a:ext cx="1579925" cy="61479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blue and black logo&#10;&#10;AI-generated content may be incorrect.">
            <a:extLst>
              <a:ext uri="{FF2B5EF4-FFF2-40B4-BE49-F238E27FC236}">
                <a16:creationId xmlns:a16="http://schemas.microsoft.com/office/drawing/2014/main" id="{9307C56C-A105-477A-7F73-78C74EE1CB00}"/>
              </a:ext>
            </a:extLst>
          </p:cNvPr>
          <p:cNvPicPr>
            <a:picLocks noChangeAspect="1"/>
          </p:cNvPicPr>
          <p:nvPr/>
        </p:nvPicPr>
        <p:blipFill>
          <a:blip r:embed="rId8"/>
          <a:stretch>
            <a:fillRect/>
          </a:stretch>
        </p:blipFill>
        <p:spPr>
          <a:xfrm>
            <a:off x="333660" y="5592788"/>
            <a:ext cx="1746348" cy="729695"/>
          </a:xfrm>
          <a:prstGeom prst="rect">
            <a:avLst/>
          </a:prstGeom>
        </p:spPr>
      </p:pic>
      <p:pic>
        <p:nvPicPr>
          <p:cNvPr id="5" name="Picture 4" descr="Meta logo PNG transparent image download, size: 3000x2250px">
            <a:extLst>
              <a:ext uri="{FF2B5EF4-FFF2-40B4-BE49-F238E27FC236}">
                <a16:creationId xmlns:a16="http://schemas.microsoft.com/office/drawing/2014/main" id="{E43B69A9-4BEF-C4DD-F963-2FEE0F52D2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7488" y="5257817"/>
            <a:ext cx="1915690" cy="143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663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alpha val="10000"/>
          </a:schemeClr>
        </a:solidFill>
        <a:effectLst/>
      </p:bgPr>
    </p:bg>
    <p:spTree>
      <p:nvGrpSpPr>
        <p:cNvPr id="1" name="">
          <a:extLst>
            <a:ext uri="{FF2B5EF4-FFF2-40B4-BE49-F238E27FC236}">
              <a16:creationId xmlns:a16="http://schemas.microsoft.com/office/drawing/2014/main" id="{C7560C0A-66C8-91E5-1A91-05CEA3BC1454}"/>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2C1FBB87-9807-932B-7535-F6D4E5E483BA}"/>
              </a:ext>
            </a:extLst>
          </p:cNvPr>
          <p:cNvSpPr>
            <a:spLocks noGrp="1"/>
          </p:cNvSpPr>
          <p:nvPr>
            <p:ph type="title"/>
          </p:nvPr>
        </p:nvSpPr>
        <p:spPr>
          <a:xfrm>
            <a:off x="848087" y="483130"/>
            <a:ext cx="4931611" cy="715955"/>
          </a:xfrm>
        </p:spPr>
        <p:txBody>
          <a:bodyPr>
            <a:noAutofit/>
          </a:bodyPr>
          <a:lstStyle/>
          <a:p>
            <a:r>
              <a:rPr lang="da-DK" sz="2500" dirty="0">
                <a:solidFill>
                  <a:schemeClr val="accent4"/>
                </a:solidFill>
                <a:latin typeface="Myriad Pro Light"/>
              </a:rPr>
              <a:t>Hvad anbefaler vi, at</a:t>
            </a:r>
            <a:r>
              <a:rPr lang="da-DK" sz="2500" dirty="0">
                <a:latin typeface="Myriad Pro Light"/>
              </a:rPr>
              <a:t> forskellige børn og unge </a:t>
            </a:r>
            <a:r>
              <a:rPr lang="da-DK" sz="2500" dirty="0">
                <a:solidFill>
                  <a:schemeClr val="accent4"/>
                </a:solidFill>
                <a:latin typeface="Myriad Pro Light"/>
              </a:rPr>
              <a:t>gør, for en bedre fremtid online?</a:t>
            </a:r>
          </a:p>
        </p:txBody>
      </p:sp>
      <p:sp>
        <p:nvSpPr>
          <p:cNvPr id="6" name="Titel 4">
            <a:extLst>
              <a:ext uri="{FF2B5EF4-FFF2-40B4-BE49-F238E27FC236}">
                <a16:creationId xmlns:a16="http://schemas.microsoft.com/office/drawing/2014/main" id="{F7C3E0F9-7E05-8EF4-F871-41E0EB490723}"/>
              </a:ext>
            </a:extLst>
          </p:cNvPr>
          <p:cNvSpPr txBox="1">
            <a:spLocks/>
          </p:cNvSpPr>
          <p:nvPr/>
        </p:nvSpPr>
        <p:spPr>
          <a:xfrm>
            <a:off x="6613695" y="188914"/>
            <a:ext cx="4725564" cy="10803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Myriad Pro Light" panose="020B0403030403020204" pitchFamily="34" charset="0"/>
                <a:ea typeface="+mj-ea"/>
                <a:cs typeface="+mj-cs"/>
              </a:defRPr>
            </a:lvl1pPr>
          </a:lstStyle>
          <a:p>
            <a:r>
              <a:rPr lang="da-DK" sz="2500" dirty="0">
                <a:solidFill>
                  <a:schemeClr val="accent4"/>
                </a:solidFill>
                <a:latin typeface="Myriad Pro Light"/>
              </a:rPr>
              <a:t>Hvad anbefaler vi, at</a:t>
            </a:r>
            <a:r>
              <a:rPr lang="da-DK" sz="2500" dirty="0">
                <a:latin typeface="Myriad Pro Light"/>
              </a:rPr>
              <a:t> voksne og dem med magt fjernt</a:t>
            </a:r>
            <a:r>
              <a:rPr lang="da-DK" sz="2500" dirty="0">
                <a:solidFill>
                  <a:srgbClr val="2F284E"/>
                </a:solidFill>
                <a:latin typeface="Myriad Pro Light"/>
              </a:rPr>
              <a:t> fra OS</a:t>
            </a:r>
            <a:r>
              <a:rPr lang="da-DK" sz="2500" dirty="0">
                <a:solidFill>
                  <a:schemeClr val="accent4"/>
                </a:solidFill>
                <a:latin typeface="Myriad Pro Light"/>
              </a:rPr>
              <a:t> gør, for en bedre fremtid online?</a:t>
            </a:r>
            <a:endParaRPr lang="da-DK" sz="2500" b="0" dirty="0">
              <a:solidFill>
                <a:schemeClr val="accent4"/>
              </a:solidFill>
              <a:latin typeface="Myriad Pro Light"/>
            </a:endParaRPr>
          </a:p>
        </p:txBody>
      </p:sp>
      <p:pic>
        <p:nvPicPr>
          <p:cNvPr id="13" name="Billede 12" descr="Et billede, der indeholder tekst, skærmbillede, logo, Grafik&#10;&#10;AI-genereret indhold kan være ukorrekt.">
            <a:extLst>
              <a:ext uri="{FF2B5EF4-FFF2-40B4-BE49-F238E27FC236}">
                <a16:creationId xmlns:a16="http://schemas.microsoft.com/office/drawing/2014/main" id="{A7F3354E-E2BD-DFB8-ACCC-C7B99A635453}"/>
              </a:ext>
            </a:extLst>
          </p:cNvPr>
          <p:cNvPicPr>
            <a:picLocks noChangeAspect="1"/>
          </p:cNvPicPr>
          <p:nvPr/>
        </p:nvPicPr>
        <p:blipFill>
          <a:blip r:embed="rId2"/>
          <a:srcRect b="50331"/>
          <a:stretch>
            <a:fillRect/>
          </a:stretch>
        </p:blipFill>
        <p:spPr>
          <a:xfrm>
            <a:off x="429040" y="2878087"/>
            <a:ext cx="11333921" cy="3979913"/>
          </a:xfrm>
          <a:prstGeom prst="rect">
            <a:avLst/>
          </a:prstGeom>
        </p:spPr>
      </p:pic>
      <p:sp>
        <p:nvSpPr>
          <p:cNvPr id="14" name="Afrundet rektangel 3">
            <a:extLst>
              <a:ext uri="{FF2B5EF4-FFF2-40B4-BE49-F238E27FC236}">
                <a16:creationId xmlns:a16="http://schemas.microsoft.com/office/drawing/2014/main" id="{178CB6AD-B5A6-0C99-1339-37E596A0967E}"/>
              </a:ext>
            </a:extLst>
          </p:cNvPr>
          <p:cNvSpPr/>
          <p:nvPr/>
        </p:nvSpPr>
        <p:spPr>
          <a:xfrm>
            <a:off x="848088" y="1382076"/>
            <a:ext cx="4725564" cy="4851207"/>
          </a:xfrm>
          <a:custGeom>
            <a:avLst/>
            <a:gdLst>
              <a:gd name="connsiteX0" fmla="*/ 0 w 4725564"/>
              <a:gd name="connsiteY0" fmla="*/ 165201 h 4467298"/>
              <a:gd name="connsiteX1" fmla="*/ 165201 w 4725564"/>
              <a:gd name="connsiteY1" fmla="*/ 0 h 4467298"/>
              <a:gd name="connsiteX2" fmla="*/ 4560363 w 4725564"/>
              <a:gd name="connsiteY2" fmla="*/ 0 h 4467298"/>
              <a:gd name="connsiteX3" fmla="*/ 4725564 w 4725564"/>
              <a:gd name="connsiteY3" fmla="*/ 165201 h 4467298"/>
              <a:gd name="connsiteX4" fmla="*/ 4725564 w 4725564"/>
              <a:gd name="connsiteY4" fmla="*/ 4302097 h 4467298"/>
              <a:gd name="connsiteX5" fmla="*/ 4560363 w 4725564"/>
              <a:gd name="connsiteY5" fmla="*/ 4467298 h 4467298"/>
              <a:gd name="connsiteX6" fmla="*/ 165201 w 4725564"/>
              <a:gd name="connsiteY6" fmla="*/ 4467298 h 4467298"/>
              <a:gd name="connsiteX7" fmla="*/ 0 w 4725564"/>
              <a:gd name="connsiteY7" fmla="*/ 4302097 h 4467298"/>
              <a:gd name="connsiteX8" fmla="*/ 0 w 4725564"/>
              <a:gd name="connsiteY8" fmla="*/ 165201 h 4467298"/>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529326 w 4725564"/>
              <a:gd name="connsiteY6" fmla="*/ 4467299 h 4467299"/>
              <a:gd name="connsiteX7" fmla="*/ 165201 w 4725564"/>
              <a:gd name="connsiteY7" fmla="*/ 4467298 h 4467299"/>
              <a:gd name="connsiteX8" fmla="*/ 0 w 4725564"/>
              <a:gd name="connsiteY8" fmla="*/ 4302097 h 4467299"/>
              <a:gd name="connsiteX9" fmla="*/ 0 w 4725564"/>
              <a:gd name="connsiteY9" fmla="*/ 165201 h 4467299"/>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759671 w 4725564"/>
              <a:gd name="connsiteY6" fmla="*/ 4467299 h 4467299"/>
              <a:gd name="connsiteX7" fmla="*/ 529326 w 4725564"/>
              <a:gd name="connsiteY7" fmla="*/ 4467299 h 4467299"/>
              <a:gd name="connsiteX8" fmla="*/ 165201 w 4725564"/>
              <a:gd name="connsiteY8" fmla="*/ 4467298 h 4467299"/>
              <a:gd name="connsiteX9" fmla="*/ 0 w 4725564"/>
              <a:gd name="connsiteY9" fmla="*/ 4302097 h 4467299"/>
              <a:gd name="connsiteX10" fmla="*/ 0 w 4725564"/>
              <a:gd name="connsiteY10" fmla="*/ 165201 h 4467299"/>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1010957 w 4725564"/>
              <a:gd name="connsiteY6" fmla="*/ 4467299 h 4467299"/>
              <a:gd name="connsiteX7" fmla="*/ 759671 w 4725564"/>
              <a:gd name="connsiteY7" fmla="*/ 4467299 h 4467299"/>
              <a:gd name="connsiteX8" fmla="*/ 529326 w 4725564"/>
              <a:gd name="connsiteY8" fmla="*/ 4467299 h 4467299"/>
              <a:gd name="connsiteX9" fmla="*/ 165201 w 4725564"/>
              <a:gd name="connsiteY9" fmla="*/ 4467298 h 4467299"/>
              <a:gd name="connsiteX10" fmla="*/ 0 w 4725564"/>
              <a:gd name="connsiteY10" fmla="*/ 4302097 h 4467299"/>
              <a:gd name="connsiteX11" fmla="*/ 0 w 4725564"/>
              <a:gd name="connsiteY11" fmla="*/ 165201 h 4467299"/>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1010957 w 4725564"/>
              <a:gd name="connsiteY6" fmla="*/ 446729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1122639 w 4725564"/>
              <a:gd name="connsiteY6" fmla="*/ 447427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5564" h="4851207">
                <a:moveTo>
                  <a:pt x="0" y="165201"/>
                </a:moveTo>
                <a:cubicBezTo>
                  <a:pt x="0" y="73963"/>
                  <a:pt x="73963" y="0"/>
                  <a:pt x="165201" y="0"/>
                </a:cubicBezTo>
                <a:lnTo>
                  <a:pt x="4560363" y="0"/>
                </a:lnTo>
                <a:cubicBezTo>
                  <a:pt x="4651601" y="0"/>
                  <a:pt x="4725564" y="73963"/>
                  <a:pt x="4725564" y="165201"/>
                </a:cubicBezTo>
                <a:lnTo>
                  <a:pt x="4725564" y="4302097"/>
                </a:lnTo>
                <a:cubicBezTo>
                  <a:pt x="4725564" y="4393335"/>
                  <a:pt x="4651601" y="4467298"/>
                  <a:pt x="4560363" y="4467298"/>
                </a:cubicBezTo>
                <a:lnTo>
                  <a:pt x="1122639" y="4474279"/>
                </a:lnTo>
                <a:lnTo>
                  <a:pt x="1192441" y="4851207"/>
                </a:lnTo>
                <a:lnTo>
                  <a:pt x="529326" y="4467299"/>
                </a:lnTo>
                <a:lnTo>
                  <a:pt x="165201" y="4467298"/>
                </a:lnTo>
                <a:cubicBezTo>
                  <a:pt x="73963" y="4467298"/>
                  <a:pt x="0" y="4393335"/>
                  <a:pt x="0" y="4302097"/>
                </a:cubicBezTo>
                <a:lnTo>
                  <a:pt x="0" y="165201"/>
                </a:lnTo>
                <a:close/>
              </a:path>
            </a:pathLst>
          </a:custGeom>
          <a:solidFill>
            <a:schemeClr val="bg1">
              <a:alpha val="91000"/>
            </a:schemeClr>
          </a:solidFill>
          <a:ln w="12700">
            <a:solidFill>
              <a:schemeClr val="tx1"/>
            </a:solidFill>
          </a:ln>
          <a:effectLst>
            <a:innerShdw blurRad="310787" dist="197299" dir="13500000">
              <a:prstClr val="black">
                <a:alpha val="11579"/>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Afrundet rektangel 10">
            <a:extLst>
              <a:ext uri="{FF2B5EF4-FFF2-40B4-BE49-F238E27FC236}">
                <a16:creationId xmlns:a16="http://schemas.microsoft.com/office/drawing/2014/main" id="{54D9A384-999D-E47E-4437-911ECE525AAC}"/>
              </a:ext>
            </a:extLst>
          </p:cNvPr>
          <p:cNvSpPr/>
          <p:nvPr/>
        </p:nvSpPr>
        <p:spPr>
          <a:xfrm>
            <a:off x="9465087" y="6304822"/>
            <a:ext cx="1874172" cy="411829"/>
          </a:xfrm>
          <a:prstGeom prst="roundRect">
            <a:avLst>
              <a:gd name="adj" fmla="val 26127"/>
            </a:avLst>
          </a:prstGeom>
          <a:solidFill>
            <a:schemeClr val="accent4"/>
          </a:solidFill>
          <a:ln>
            <a:noFill/>
          </a:ln>
          <a:effectLst>
            <a:outerShdw blurRad="153714" dist="38100" dir="2700000" sx="103000" sy="103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latin typeface="Myriad Pro" panose="020B0503030403020204" pitchFamily="34" charset="0"/>
              </a:rPr>
              <a:t>Gem og send</a:t>
            </a:r>
          </a:p>
        </p:txBody>
      </p:sp>
      <p:sp>
        <p:nvSpPr>
          <p:cNvPr id="2" name="Afrundet rektangel 3">
            <a:extLst>
              <a:ext uri="{FF2B5EF4-FFF2-40B4-BE49-F238E27FC236}">
                <a16:creationId xmlns:a16="http://schemas.microsoft.com/office/drawing/2014/main" id="{7CDE26FD-4D68-8428-1394-12ED81B5BCA9}"/>
              </a:ext>
            </a:extLst>
          </p:cNvPr>
          <p:cNvSpPr/>
          <p:nvPr/>
        </p:nvSpPr>
        <p:spPr>
          <a:xfrm>
            <a:off x="6613695" y="1382076"/>
            <a:ext cx="4725564" cy="4865168"/>
          </a:xfrm>
          <a:custGeom>
            <a:avLst/>
            <a:gdLst>
              <a:gd name="connsiteX0" fmla="*/ 0 w 4725564"/>
              <a:gd name="connsiteY0" fmla="*/ 165201 h 4467298"/>
              <a:gd name="connsiteX1" fmla="*/ 165201 w 4725564"/>
              <a:gd name="connsiteY1" fmla="*/ 0 h 4467298"/>
              <a:gd name="connsiteX2" fmla="*/ 4560363 w 4725564"/>
              <a:gd name="connsiteY2" fmla="*/ 0 h 4467298"/>
              <a:gd name="connsiteX3" fmla="*/ 4725564 w 4725564"/>
              <a:gd name="connsiteY3" fmla="*/ 165201 h 4467298"/>
              <a:gd name="connsiteX4" fmla="*/ 4725564 w 4725564"/>
              <a:gd name="connsiteY4" fmla="*/ 4302097 h 4467298"/>
              <a:gd name="connsiteX5" fmla="*/ 4560363 w 4725564"/>
              <a:gd name="connsiteY5" fmla="*/ 4467298 h 4467298"/>
              <a:gd name="connsiteX6" fmla="*/ 165201 w 4725564"/>
              <a:gd name="connsiteY6" fmla="*/ 4467298 h 4467298"/>
              <a:gd name="connsiteX7" fmla="*/ 0 w 4725564"/>
              <a:gd name="connsiteY7" fmla="*/ 4302097 h 4467298"/>
              <a:gd name="connsiteX8" fmla="*/ 0 w 4725564"/>
              <a:gd name="connsiteY8" fmla="*/ 165201 h 4467298"/>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529326 w 4725564"/>
              <a:gd name="connsiteY6" fmla="*/ 4467299 h 4467299"/>
              <a:gd name="connsiteX7" fmla="*/ 165201 w 4725564"/>
              <a:gd name="connsiteY7" fmla="*/ 4467298 h 4467299"/>
              <a:gd name="connsiteX8" fmla="*/ 0 w 4725564"/>
              <a:gd name="connsiteY8" fmla="*/ 4302097 h 4467299"/>
              <a:gd name="connsiteX9" fmla="*/ 0 w 4725564"/>
              <a:gd name="connsiteY9" fmla="*/ 165201 h 4467299"/>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759671 w 4725564"/>
              <a:gd name="connsiteY6" fmla="*/ 4467299 h 4467299"/>
              <a:gd name="connsiteX7" fmla="*/ 529326 w 4725564"/>
              <a:gd name="connsiteY7" fmla="*/ 4467299 h 4467299"/>
              <a:gd name="connsiteX8" fmla="*/ 165201 w 4725564"/>
              <a:gd name="connsiteY8" fmla="*/ 4467298 h 4467299"/>
              <a:gd name="connsiteX9" fmla="*/ 0 w 4725564"/>
              <a:gd name="connsiteY9" fmla="*/ 4302097 h 4467299"/>
              <a:gd name="connsiteX10" fmla="*/ 0 w 4725564"/>
              <a:gd name="connsiteY10" fmla="*/ 165201 h 4467299"/>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1010957 w 4725564"/>
              <a:gd name="connsiteY6" fmla="*/ 4467299 h 4467299"/>
              <a:gd name="connsiteX7" fmla="*/ 759671 w 4725564"/>
              <a:gd name="connsiteY7" fmla="*/ 4467299 h 4467299"/>
              <a:gd name="connsiteX8" fmla="*/ 529326 w 4725564"/>
              <a:gd name="connsiteY8" fmla="*/ 4467299 h 4467299"/>
              <a:gd name="connsiteX9" fmla="*/ 165201 w 4725564"/>
              <a:gd name="connsiteY9" fmla="*/ 4467298 h 4467299"/>
              <a:gd name="connsiteX10" fmla="*/ 0 w 4725564"/>
              <a:gd name="connsiteY10" fmla="*/ 4302097 h 4467299"/>
              <a:gd name="connsiteX11" fmla="*/ 0 w 4725564"/>
              <a:gd name="connsiteY11" fmla="*/ 165201 h 4467299"/>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1010957 w 4725564"/>
              <a:gd name="connsiteY6" fmla="*/ 446729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1122639 w 4725564"/>
              <a:gd name="connsiteY6" fmla="*/ 447427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3907720 w 4725564"/>
              <a:gd name="connsiteY6" fmla="*/ 445333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 name="connsiteX0" fmla="*/ 0 w 4725564"/>
              <a:gd name="connsiteY0" fmla="*/ 165201 h 4844227"/>
              <a:gd name="connsiteX1" fmla="*/ 165201 w 4725564"/>
              <a:gd name="connsiteY1" fmla="*/ 0 h 4844227"/>
              <a:gd name="connsiteX2" fmla="*/ 4560363 w 4725564"/>
              <a:gd name="connsiteY2" fmla="*/ 0 h 4844227"/>
              <a:gd name="connsiteX3" fmla="*/ 4725564 w 4725564"/>
              <a:gd name="connsiteY3" fmla="*/ 165201 h 4844227"/>
              <a:gd name="connsiteX4" fmla="*/ 4725564 w 4725564"/>
              <a:gd name="connsiteY4" fmla="*/ 4302097 h 4844227"/>
              <a:gd name="connsiteX5" fmla="*/ 4560363 w 4725564"/>
              <a:gd name="connsiteY5" fmla="*/ 4467298 h 4844227"/>
              <a:gd name="connsiteX6" fmla="*/ 3907720 w 4725564"/>
              <a:gd name="connsiteY6" fmla="*/ 4453339 h 4844227"/>
              <a:gd name="connsiteX7" fmla="*/ 4047323 w 4725564"/>
              <a:gd name="connsiteY7" fmla="*/ 4844227 h 4844227"/>
              <a:gd name="connsiteX8" fmla="*/ 529326 w 4725564"/>
              <a:gd name="connsiteY8" fmla="*/ 4467299 h 4844227"/>
              <a:gd name="connsiteX9" fmla="*/ 165201 w 4725564"/>
              <a:gd name="connsiteY9" fmla="*/ 4467298 h 4844227"/>
              <a:gd name="connsiteX10" fmla="*/ 0 w 4725564"/>
              <a:gd name="connsiteY10" fmla="*/ 4302097 h 4844227"/>
              <a:gd name="connsiteX11" fmla="*/ 0 w 4725564"/>
              <a:gd name="connsiteY11" fmla="*/ 165201 h 4844227"/>
              <a:gd name="connsiteX0" fmla="*/ 0 w 4725564"/>
              <a:gd name="connsiteY0" fmla="*/ 165201 h 4844227"/>
              <a:gd name="connsiteX1" fmla="*/ 165201 w 4725564"/>
              <a:gd name="connsiteY1" fmla="*/ 0 h 4844227"/>
              <a:gd name="connsiteX2" fmla="*/ 4560363 w 4725564"/>
              <a:gd name="connsiteY2" fmla="*/ 0 h 4844227"/>
              <a:gd name="connsiteX3" fmla="*/ 4725564 w 4725564"/>
              <a:gd name="connsiteY3" fmla="*/ 165201 h 4844227"/>
              <a:gd name="connsiteX4" fmla="*/ 4725564 w 4725564"/>
              <a:gd name="connsiteY4" fmla="*/ 4302097 h 4844227"/>
              <a:gd name="connsiteX5" fmla="*/ 4560363 w 4725564"/>
              <a:gd name="connsiteY5" fmla="*/ 4467298 h 4844227"/>
              <a:gd name="connsiteX6" fmla="*/ 3907720 w 4725564"/>
              <a:gd name="connsiteY6" fmla="*/ 4453339 h 4844227"/>
              <a:gd name="connsiteX7" fmla="*/ 4047323 w 4725564"/>
              <a:gd name="connsiteY7" fmla="*/ 4844227 h 4844227"/>
              <a:gd name="connsiteX8" fmla="*/ 3426089 w 4725564"/>
              <a:gd name="connsiteY8" fmla="*/ 4474279 h 4844227"/>
              <a:gd name="connsiteX9" fmla="*/ 165201 w 4725564"/>
              <a:gd name="connsiteY9" fmla="*/ 4467298 h 4844227"/>
              <a:gd name="connsiteX10" fmla="*/ 0 w 4725564"/>
              <a:gd name="connsiteY10" fmla="*/ 4302097 h 4844227"/>
              <a:gd name="connsiteX11" fmla="*/ 0 w 4725564"/>
              <a:gd name="connsiteY11" fmla="*/ 165201 h 4844227"/>
              <a:gd name="connsiteX0" fmla="*/ 0 w 4725564"/>
              <a:gd name="connsiteY0" fmla="*/ 165201 h 4900068"/>
              <a:gd name="connsiteX1" fmla="*/ 165201 w 4725564"/>
              <a:gd name="connsiteY1" fmla="*/ 0 h 4900068"/>
              <a:gd name="connsiteX2" fmla="*/ 4560363 w 4725564"/>
              <a:gd name="connsiteY2" fmla="*/ 0 h 4900068"/>
              <a:gd name="connsiteX3" fmla="*/ 4725564 w 4725564"/>
              <a:gd name="connsiteY3" fmla="*/ 165201 h 4900068"/>
              <a:gd name="connsiteX4" fmla="*/ 4725564 w 4725564"/>
              <a:gd name="connsiteY4" fmla="*/ 4302097 h 4900068"/>
              <a:gd name="connsiteX5" fmla="*/ 4560363 w 4725564"/>
              <a:gd name="connsiteY5" fmla="*/ 4467298 h 4900068"/>
              <a:gd name="connsiteX6" fmla="*/ 3907720 w 4725564"/>
              <a:gd name="connsiteY6" fmla="*/ 4453339 h 4900068"/>
              <a:gd name="connsiteX7" fmla="*/ 4005442 w 4725564"/>
              <a:gd name="connsiteY7" fmla="*/ 4900068 h 4900068"/>
              <a:gd name="connsiteX8" fmla="*/ 3426089 w 4725564"/>
              <a:gd name="connsiteY8" fmla="*/ 4474279 h 4900068"/>
              <a:gd name="connsiteX9" fmla="*/ 165201 w 4725564"/>
              <a:gd name="connsiteY9" fmla="*/ 4467298 h 4900068"/>
              <a:gd name="connsiteX10" fmla="*/ 0 w 4725564"/>
              <a:gd name="connsiteY10" fmla="*/ 4302097 h 4900068"/>
              <a:gd name="connsiteX11" fmla="*/ 0 w 4725564"/>
              <a:gd name="connsiteY11" fmla="*/ 165201 h 4900068"/>
              <a:gd name="connsiteX0" fmla="*/ 0 w 4725564"/>
              <a:gd name="connsiteY0" fmla="*/ 165201 h 4865168"/>
              <a:gd name="connsiteX1" fmla="*/ 165201 w 4725564"/>
              <a:gd name="connsiteY1" fmla="*/ 0 h 4865168"/>
              <a:gd name="connsiteX2" fmla="*/ 4560363 w 4725564"/>
              <a:gd name="connsiteY2" fmla="*/ 0 h 4865168"/>
              <a:gd name="connsiteX3" fmla="*/ 4725564 w 4725564"/>
              <a:gd name="connsiteY3" fmla="*/ 165201 h 4865168"/>
              <a:gd name="connsiteX4" fmla="*/ 4725564 w 4725564"/>
              <a:gd name="connsiteY4" fmla="*/ 4302097 h 4865168"/>
              <a:gd name="connsiteX5" fmla="*/ 4560363 w 4725564"/>
              <a:gd name="connsiteY5" fmla="*/ 4467298 h 4865168"/>
              <a:gd name="connsiteX6" fmla="*/ 3907720 w 4725564"/>
              <a:gd name="connsiteY6" fmla="*/ 4453339 h 4865168"/>
              <a:gd name="connsiteX7" fmla="*/ 4082224 w 4725564"/>
              <a:gd name="connsiteY7" fmla="*/ 4865168 h 4865168"/>
              <a:gd name="connsiteX8" fmla="*/ 3426089 w 4725564"/>
              <a:gd name="connsiteY8" fmla="*/ 4474279 h 4865168"/>
              <a:gd name="connsiteX9" fmla="*/ 165201 w 4725564"/>
              <a:gd name="connsiteY9" fmla="*/ 4467298 h 4865168"/>
              <a:gd name="connsiteX10" fmla="*/ 0 w 4725564"/>
              <a:gd name="connsiteY10" fmla="*/ 4302097 h 4865168"/>
              <a:gd name="connsiteX11" fmla="*/ 0 w 4725564"/>
              <a:gd name="connsiteY11" fmla="*/ 165201 h 4865168"/>
              <a:gd name="connsiteX0" fmla="*/ 0 w 4725564"/>
              <a:gd name="connsiteY0" fmla="*/ 165201 h 4865168"/>
              <a:gd name="connsiteX1" fmla="*/ 165201 w 4725564"/>
              <a:gd name="connsiteY1" fmla="*/ 0 h 4865168"/>
              <a:gd name="connsiteX2" fmla="*/ 4560363 w 4725564"/>
              <a:gd name="connsiteY2" fmla="*/ 0 h 4865168"/>
              <a:gd name="connsiteX3" fmla="*/ 4725564 w 4725564"/>
              <a:gd name="connsiteY3" fmla="*/ 165201 h 4865168"/>
              <a:gd name="connsiteX4" fmla="*/ 4725564 w 4725564"/>
              <a:gd name="connsiteY4" fmla="*/ 4302097 h 4865168"/>
              <a:gd name="connsiteX5" fmla="*/ 4560363 w 4725564"/>
              <a:gd name="connsiteY5" fmla="*/ 4467298 h 4865168"/>
              <a:gd name="connsiteX6" fmla="*/ 4026382 w 4725564"/>
              <a:gd name="connsiteY6" fmla="*/ 4481260 h 4865168"/>
              <a:gd name="connsiteX7" fmla="*/ 4082224 w 4725564"/>
              <a:gd name="connsiteY7" fmla="*/ 4865168 h 4865168"/>
              <a:gd name="connsiteX8" fmla="*/ 3426089 w 4725564"/>
              <a:gd name="connsiteY8" fmla="*/ 4474279 h 4865168"/>
              <a:gd name="connsiteX9" fmla="*/ 165201 w 4725564"/>
              <a:gd name="connsiteY9" fmla="*/ 4467298 h 4865168"/>
              <a:gd name="connsiteX10" fmla="*/ 0 w 4725564"/>
              <a:gd name="connsiteY10" fmla="*/ 4302097 h 4865168"/>
              <a:gd name="connsiteX11" fmla="*/ 0 w 4725564"/>
              <a:gd name="connsiteY11" fmla="*/ 165201 h 486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5564" h="4865168">
                <a:moveTo>
                  <a:pt x="0" y="165201"/>
                </a:moveTo>
                <a:cubicBezTo>
                  <a:pt x="0" y="73963"/>
                  <a:pt x="73963" y="0"/>
                  <a:pt x="165201" y="0"/>
                </a:cubicBezTo>
                <a:lnTo>
                  <a:pt x="4560363" y="0"/>
                </a:lnTo>
                <a:cubicBezTo>
                  <a:pt x="4651601" y="0"/>
                  <a:pt x="4725564" y="73963"/>
                  <a:pt x="4725564" y="165201"/>
                </a:cubicBezTo>
                <a:lnTo>
                  <a:pt x="4725564" y="4302097"/>
                </a:lnTo>
                <a:cubicBezTo>
                  <a:pt x="4725564" y="4393335"/>
                  <a:pt x="4651601" y="4467298"/>
                  <a:pt x="4560363" y="4467298"/>
                </a:cubicBezTo>
                <a:lnTo>
                  <a:pt x="4026382" y="4481260"/>
                </a:lnTo>
                <a:lnTo>
                  <a:pt x="4082224" y="4865168"/>
                </a:lnTo>
                <a:lnTo>
                  <a:pt x="3426089" y="4474279"/>
                </a:lnTo>
                <a:lnTo>
                  <a:pt x="165201" y="4467298"/>
                </a:lnTo>
                <a:cubicBezTo>
                  <a:pt x="73963" y="4467298"/>
                  <a:pt x="0" y="4393335"/>
                  <a:pt x="0" y="4302097"/>
                </a:cubicBezTo>
                <a:lnTo>
                  <a:pt x="0" y="165201"/>
                </a:lnTo>
                <a:close/>
              </a:path>
            </a:pathLst>
          </a:custGeom>
          <a:solidFill>
            <a:schemeClr val="bg1">
              <a:alpha val="91000"/>
            </a:schemeClr>
          </a:solidFill>
          <a:ln w="12700">
            <a:solidFill>
              <a:schemeClr val="tx1"/>
            </a:solidFill>
          </a:ln>
          <a:effectLst>
            <a:innerShdw blurRad="310787" dist="197299" dir="13500000">
              <a:prstClr val="black">
                <a:alpha val="11579"/>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338233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alpha val="10041"/>
          </a:schemeClr>
        </a:solidFill>
        <a:effectLst/>
      </p:bgPr>
    </p:bg>
    <p:spTree>
      <p:nvGrpSpPr>
        <p:cNvPr id="1" name="">
          <a:extLst>
            <a:ext uri="{FF2B5EF4-FFF2-40B4-BE49-F238E27FC236}">
              <a16:creationId xmlns:a16="http://schemas.microsoft.com/office/drawing/2014/main" id="{15C1D164-05C8-40CB-7374-AEF8EA517B1D}"/>
            </a:ext>
          </a:extLst>
        </p:cNvPr>
        <p:cNvGrpSpPr/>
        <p:nvPr/>
      </p:nvGrpSpPr>
      <p:grpSpPr>
        <a:xfrm>
          <a:off x="0" y="0"/>
          <a:ext cx="0" cy="0"/>
          <a:chOff x="0" y="0"/>
          <a:chExt cx="0" cy="0"/>
        </a:xfrm>
      </p:grpSpPr>
      <p:pic>
        <p:nvPicPr>
          <p:cNvPr id="12" name="Billede 11" descr="Et billede, der indeholder tekst, skærmbillede, grafisk design, Grafik&#10;&#10;AI-genereret indhold kan være ukorrekt.">
            <a:extLst>
              <a:ext uri="{FF2B5EF4-FFF2-40B4-BE49-F238E27FC236}">
                <a16:creationId xmlns:a16="http://schemas.microsoft.com/office/drawing/2014/main" id="{FAA025E7-094E-1C59-35EE-0E71EE28EFA7}"/>
              </a:ext>
            </a:extLst>
          </p:cNvPr>
          <p:cNvPicPr>
            <a:picLocks noChangeAspect="1"/>
          </p:cNvPicPr>
          <p:nvPr/>
        </p:nvPicPr>
        <p:blipFill>
          <a:blip r:embed="rId2"/>
          <a:srcRect b="50204"/>
          <a:stretch>
            <a:fillRect/>
          </a:stretch>
        </p:blipFill>
        <p:spPr>
          <a:xfrm>
            <a:off x="504373" y="2915281"/>
            <a:ext cx="11192327" cy="3942719"/>
          </a:xfrm>
          <a:prstGeom prst="rect">
            <a:avLst/>
          </a:prstGeom>
        </p:spPr>
      </p:pic>
      <p:sp>
        <p:nvSpPr>
          <p:cNvPr id="4" name="Afrundet rektangel 3">
            <a:extLst>
              <a:ext uri="{FF2B5EF4-FFF2-40B4-BE49-F238E27FC236}">
                <a16:creationId xmlns:a16="http://schemas.microsoft.com/office/drawing/2014/main" id="{BE3BFD19-D401-A187-7BB0-C100A139011F}"/>
              </a:ext>
            </a:extLst>
          </p:cNvPr>
          <p:cNvSpPr/>
          <p:nvPr/>
        </p:nvSpPr>
        <p:spPr>
          <a:xfrm>
            <a:off x="848088" y="1382076"/>
            <a:ext cx="4725564" cy="4851207"/>
          </a:xfrm>
          <a:custGeom>
            <a:avLst/>
            <a:gdLst>
              <a:gd name="connsiteX0" fmla="*/ 0 w 4725564"/>
              <a:gd name="connsiteY0" fmla="*/ 165201 h 4467298"/>
              <a:gd name="connsiteX1" fmla="*/ 165201 w 4725564"/>
              <a:gd name="connsiteY1" fmla="*/ 0 h 4467298"/>
              <a:gd name="connsiteX2" fmla="*/ 4560363 w 4725564"/>
              <a:gd name="connsiteY2" fmla="*/ 0 h 4467298"/>
              <a:gd name="connsiteX3" fmla="*/ 4725564 w 4725564"/>
              <a:gd name="connsiteY3" fmla="*/ 165201 h 4467298"/>
              <a:gd name="connsiteX4" fmla="*/ 4725564 w 4725564"/>
              <a:gd name="connsiteY4" fmla="*/ 4302097 h 4467298"/>
              <a:gd name="connsiteX5" fmla="*/ 4560363 w 4725564"/>
              <a:gd name="connsiteY5" fmla="*/ 4467298 h 4467298"/>
              <a:gd name="connsiteX6" fmla="*/ 165201 w 4725564"/>
              <a:gd name="connsiteY6" fmla="*/ 4467298 h 4467298"/>
              <a:gd name="connsiteX7" fmla="*/ 0 w 4725564"/>
              <a:gd name="connsiteY7" fmla="*/ 4302097 h 4467298"/>
              <a:gd name="connsiteX8" fmla="*/ 0 w 4725564"/>
              <a:gd name="connsiteY8" fmla="*/ 165201 h 4467298"/>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529326 w 4725564"/>
              <a:gd name="connsiteY6" fmla="*/ 4467299 h 4467299"/>
              <a:gd name="connsiteX7" fmla="*/ 165201 w 4725564"/>
              <a:gd name="connsiteY7" fmla="*/ 4467298 h 4467299"/>
              <a:gd name="connsiteX8" fmla="*/ 0 w 4725564"/>
              <a:gd name="connsiteY8" fmla="*/ 4302097 h 4467299"/>
              <a:gd name="connsiteX9" fmla="*/ 0 w 4725564"/>
              <a:gd name="connsiteY9" fmla="*/ 165201 h 4467299"/>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759671 w 4725564"/>
              <a:gd name="connsiteY6" fmla="*/ 4467299 h 4467299"/>
              <a:gd name="connsiteX7" fmla="*/ 529326 w 4725564"/>
              <a:gd name="connsiteY7" fmla="*/ 4467299 h 4467299"/>
              <a:gd name="connsiteX8" fmla="*/ 165201 w 4725564"/>
              <a:gd name="connsiteY8" fmla="*/ 4467298 h 4467299"/>
              <a:gd name="connsiteX9" fmla="*/ 0 w 4725564"/>
              <a:gd name="connsiteY9" fmla="*/ 4302097 h 4467299"/>
              <a:gd name="connsiteX10" fmla="*/ 0 w 4725564"/>
              <a:gd name="connsiteY10" fmla="*/ 165201 h 4467299"/>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1010957 w 4725564"/>
              <a:gd name="connsiteY6" fmla="*/ 4467299 h 4467299"/>
              <a:gd name="connsiteX7" fmla="*/ 759671 w 4725564"/>
              <a:gd name="connsiteY7" fmla="*/ 4467299 h 4467299"/>
              <a:gd name="connsiteX8" fmla="*/ 529326 w 4725564"/>
              <a:gd name="connsiteY8" fmla="*/ 4467299 h 4467299"/>
              <a:gd name="connsiteX9" fmla="*/ 165201 w 4725564"/>
              <a:gd name="connsiteY9" fmla="*/ 4467298 h 4467299"/>
              <a:gd name="connsiteX10" fmla="*/ 0 w 4725564"/>
              <a:gd name="connsiteY10" fmla="*/ 4302097 h 4467299"/>
              <a:gd name="connsiteX11" fmla="*/ 0 w 4725564"/>
              <a:gd name="connsiteY11" fmla="*/ 165201 h 4467299"/>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1010957 w 4725564"/>
              <a:gd name="connsiteY6" fmla="*/ 446729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1122639 w 4725564"/>
              <a:gd name="connsiteY6" fmla="*/ 447427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5564" h="4851207">
                <a:moveTo>
                  <a:pt x="0" y="165201"/>
                </a:moveTo>
                <a:cubicBezTo>
                  <a:pt x="0" y="73963"/>
                  <a:pt x="73963" y="0"/>
                  <a:pt x="165201" y="0"/>
                </a:cubicBezTo>
                <a:lnTo>
                  <a:pt x="4560363" y="0"/>
                </a:lnTo>
                <a:cubicBezTo>
                  <a:pt x="4651601" y="0"/>
                  <a:pt x="4725564" y="73963"/>
                  <a:pt x="4725564" y="165201"/>
                </a:cubicBezTo>
                <a:lnTo>
                  <a:pt x="4725564" y="4302097"/>
                </a:lnTo>
                <a:cubicBezTo>
                  <a:pt x="4725564" y="4393335"/>
                  <a:pt x="4651601" y="4467298"/>
                  <a:pt x="4560363" y="4467298"/>
                </a:cubicBezTo>
                <a:lnTo>
                  <a:pt x="1122639" y="4474279"/>
                </a:lnTo>
                <a:lnTo>
                  <a:pt x="1192441" y="4851207"/>
                </a:lnTo>
                <a:lnTo>
                  <a:pt x="529326" y="4467299"/>
                </a:lnTo>
                <a:lnTo>
                  <a:pt x="165201" y="4467298"/>
                </a:lnTo>
                <a:cubicBezTo>
                  <a:pt x="73963" y="4467298"/>
                  <a:pt x="0" y="4393335"/>
                  <a:pt x="0" y="4302097"/>
                </a:cubicBezTo>
                <a:lnTo>
                  <a:pt x="0" y="165201"/>
                </a:lnTo>
                <a:close/>
              </a:path>
            </a:pathLst>
          </a:custGeom>
          <a:solidFill>
            <a:schemeClr val="bg1">
              <a:alpha val="91000"/>
            </a:schemeClr>
          </a:solidFill>
          <a:ln w="12700">
            <a:solidFill>
              <a:schemeClr val="tx1"/>
            </a:solidFill>
          </a:ln>
          <a:effectLst>
            <a:innerShdw blurRad="310787" dist="197299" dir="13500000">
              <a:prstClr val="black">
                <a:alpha val="11579"/>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4">
            <a:extLst>
              <a:ext uri="{FF2B5EF4-FFF2-40B4-BE49-F238E27FC236}">
                <a16:creationId xmlns:a16="http://schemas.microsoft.com/office/drawing/2014/main" id="{3E66A600-F78B-6BDB-1847-A2BADD148F5D}"/>
              </a:ext>
            </a:extLst>
          </p:cNvPr>
          <p:cNvSpPr>
            <a:spLocks noGrp="1"/>
          </p:cNvSpPr>
          <p:nvPr>
            <p:ph type="title"/>
          </p:nvPr>
        </p:nvSpPr>
        <p:spPr>
          <a:xfrm>
            <a:off x="848088" y="607464"/>
            <a:ext cx="4725565" cy="715955"/>
          </a:xfrm>
        </p:spPr>
        <p:txBody>
          <a:bodyPr>
            <a:normAutofit fontScale="90000"/>
          </a:bodyPr>
          <a:lstStyle/>
          <a:p>
            <a:r>
              <a:rPr lang="da-DK" sz="2800" dirty="0">
                <a:solidFill>
                  <a:schemeClr val="tx2"/>
                </a:solidFill>
                <a:latin typeface="Myriad Pro Light"/>
              </a:rPr>
              <a:t>Hvad anbefaler vi at </a:t>
            </a:r>
            <a:r>
              <a:rPr lang="da-DK" sz="2800" dirty="0">
                <a:solidFill>
                  <a:schemeClr val="accent4"/>
                </a:solidFill>
                <a:latin typeface="Myriad Pro Light"/>
              </a:rPr>
              <a:t>børn og unge nær OS</a:t>
            </a:r>
            <a:r>
              <a:rPr lang="da-DK" sz="2800" dirty="0">
                <a:solidFill>
                  <a:schemeClr val="tx2"/>
                </a:solidFill>
                <a:latin typeface="Myriad Pro Light"/>
              </a:rPr>
              <a:t> gør, for en god fremtiden online?</a:t>
            </a:r>
            <a:endParaRPr lang="da-DK" sz="2800" b="0" dirty="0">
              <a:solidFill>
                <a:schemeClr val="tx2"/>
              </a:solidFill>
              <a:latin typeface="Myriad Pro Light"/>
            </a:endParaRPr>
          </a:p>
          <a:p>
            <a:endParaRPr lang="da-DK" sz="2800" b="0" dirty="0">
              <a:solidFill>
                <a:schemeClr val="tx2"/>
              </a:solidFill>
            </a:endParaRPr>
          </a:p>
        </p:txBody>
      </p:sp>
      <p:sp>
        <p:nvSpPr>
          <p:cNvPr id="6" name="Titel 4">
            <a:extLst>
              <a:ext uri="{FF2B5EF4-FFF2-40B4-BE49-F238E27FC236}">
                <a16:creationId xmlns:a16="http://schemas.microsoft.com/office/drawing/2014/main" id="{3ECFC45D-88DA-E8D3-9E26-C49AFEB53F9B}"/>
              </a:ext>
            </a:extLst>
          </p:cNvPr>
          <p:cNvSpPr txBox="1">
            <a:spLocks/>
          </p:cNvSpPr>
          <p:nvPr/>
        </p:nvSpPr>
        <p:spPr>
          <a:xfrm>
            <a:off x="6613694" y="183774"/>
            <a:ext cx="4725565" cy="119674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Myriad Pro Light" panose="020B0403030403020204" pitchFamily="34" charset="0"/>
                <a:ea typeface="+mj-ea"/>
                <a:cs typeface="+mj-cs"/>
              </a:defRPr>
            </a:lvl1pPr>
          </a:lstStyle>
          <a:p>
            <a:r>
              <a:rPr lang="da-DK" sz="2600" dirty="0">
                <a:solidFill>
                  <a:schemeClr val="tx2"/>
                </a:solidFill>
                <a:latin typeface="Myriad Pro Light"/>
              </a:rPr>
              <a:t>Hvad anbefaler vi at de </a:t>
            </a:r>
            <a:r>
              <a:rPr lang="da-DK" sz="2600" dirty="0">
                <a:solidFill>
                  <a:schemeClr val="accent4"/>
                </a:solidFill>
                <a:latin typeface="Myriad Pro Light"/>
              </a:rPr>
              <a:t>voksne </a:t>
            </a:r>
          </a:p>
          <a:p>
            <a:r>
              <a:rPr lang="da-DK" sz="2600" dirty="0">
                <a:solidFill>
                  <a:schemeClr val="accent4"/>
                </a:solidFill>
                <a:latin typeface="Myriad Pro Light"/>
              </a:rPr>
              <a:t>nær OS</a:t>
            </a:r>
            <a:r>
              <a:rPr lang="da-DK" sz="2600" dirty="0">
                <a:solidFill>
                  <a:schemeClr val="tx2"/>
                </a:solidFill>
                <a:latin typeface="Myriad Pro Light"/>
              </a:rPr>
              <a:t> gør, for at en god fremtid online?</a:t>
            </a:r>
            <a:endParaRPr lang="da-DK" dirty="0">
              <a:solidFill>
                <a:schemeClr val="tx2"/>
              </a:solidFill>
              <a:latin typeface="Myriad Pro Light"/>
            </a:endParaRPr>
          </a:p>
        </p:txBody>
      </p:sp>
      <p:sp>
        <p:nvSpPr>
          <p:cNvPr id="14" name="Afrundet rektangel 3">
            <a:extLst>
              <a:ext uri="{FF2B5EF4-FFF2-40B4-BE49-F238E27FC236}">
                <a16:creationId xmlns:a16="http://schemas.microsoft.com/office/drawing/2014/main" id="{CE36FA83-C721-EEDC-895D-7FC00D677B3C}"/>
              </a:ext>
            </a:extLst>
          </p:cNvPr>
          <p:cNvSpPr/>
          <p:nvPr/>
        </p:nvSpPr>
        <p:spPr>
          <a:xfrm>
            <a:off x="6613695" y="1382076"/>
            <a:ext cx="4725564" cy="4865168"/>
          </a:xfrm>
          <a:custGeom>
            <a:avLst/>
            <a:gdLst>
              <a:gd name="connsiteX0" fmla="*/ 0 w 4725564"/>
              <a:gd name="connsiteY0" fmla="*/ 165201 h 4467298"/>
              <a:gd name="connsiteX1" fmla="*/ 165201 w 4725564"/>
              <a:gd name="connsiteY1" fmla="*/ 0 h 4467298"/>
              <a:gd name="connsiteX2" fmla="*/ 4560363 w 4725564"/>
              <a:gd name="connsiteY2" fmla="*/ 0 h 4467298"/>
              <a:gd name="connsiteX3" fmla="*/ 4725564 w 4725564"/>
              <a:gd name="connsiteY3" fmla="*/ 165201 h 4467298"/>
              <a:gd name="connsiteX4" fmla="*/ 4725564 w 4725564"/>
              <a:gd name="connsiteY4" fmla="*/ 4302097 h 4467298"/>
              <a:gd name="connsiteX5" fmla="*/ 4560363 w 4725564"/>
              <a:gd name="connsiteY5" fmla="*/ 4467298 h 4467298"/>
              <a:gd name="connsiteX6" fmla="*/ 165201 w 4725564"/>
              <a:gd name="connsiteY6" fmla="*/ 4467298 h 4467298"/>
              <a:gd name="connsiteX7" fmla="*/ 0 w 4725564"/>
              <a:gd name="connsiteY7" fmla="*/ 4302097 h 4467298"/>
              <a:gd name="connsiteX8" fmla="*/ 0 w 4725564"/>
              <a:gd name="connsiteY8" fmla="*/ 165201 h 4467298"/>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529326 w 4725564"/>
              <a:gd name="connsiteY6" fmla="*/ 4467299 h 4467299"/>
              <a:gd name="connsiteX7" fmla="*/ 165201 w 4725564"/>
              <a:gd name="connsiteY7" fmla="*/ 4467298 h 4467299"/>
              <a:gd name="connsiteX8" fmla="*/ 0 w 4725564"/>
              <a:gd name="connsiteY8" fmla="*/ 4302097 h 4467299"/>
              <a:gd name="connsiteX9" fmla="*/ 0 w 4725564"/>
              <a:gd name="connsiteY9" fmla="*/ 165201 h 4467299"/>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759671 w 4725564"/>
              <a:gd name="connsiteY6" fmla="*/ 4467299 h 4467299"/>
              <a:gd name="connsiteX7" fmla="*/ 529326 w 4725564"/>
              <a:gd name="connsiteY7" fmla="*/ 4467299 h 4467299"/>
              <a:gd name="connsiteX8" fmla="*/ 165201 w 4725564"/>
              <a:gd name="connsiteY8" fmla="*/ 4467298 h 4467299"/>
              <a:gd name="connsiteX9" fmla="*/ 0 w 4725564"/>
              <a:gd name="connsiteY9" fmla="*/ 4302097 h 4467299"/>
              <a:gd name="connsiteX10" fmla="*/ 0 w 4725564"/>
              <a:gd name="connsiteY10" fmla="*/ 165201 h 4467299"/>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1010957 w 4725564"/>
              <a:gd name="connsiteY6" fmla="*/ 4467299 h 4467299"/>
              <a:gd name="connsiteX7" fmla="*/ 759671 w 4725564"/>
              <a:gd name="connsiteY7" fmla="*/ 4467299 h 4467299"/>
              <a:gd name="connsiteX8" fmla="*/ 529326 w 4725564"/>
              <a:gd name="connsiteY8" fmla="*/ 4467299 h 4467299"/>
              <a:gd name="connsiteX9" fmla="*/ 165201 w 4725564"/>
              <a:gd name="connsiteY9" fmla="*/ 4467298 h 4467299"/>
              <a:gd name="connsiteX10" fmla="*/ 0 w 4725564"/>
              <a:gd name="connsiteY10" fmla="*/ 4302097 h 4467299"/>
              <a:gd name="connsiteX11" fmla="*/ 0 w 4725564"/>
              <a:gd name="connsiteY11" fmla="*/ 165201 h 4467299"/>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1010957 w 4725564"/>
              <a:gd name="connsiteY6" fmla="*/ 446729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1122639 w 4725564"/>
              <a:gd name="connsiteY6" fmla="*/ 447427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3907720 w 4725564"/>
              <a:gd name="connsiteY6" fmla="*/ 445333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 name="connsiteX0" fmla="*/ 0 w 4725564"/>
              <a:gd name="connsiteY0" fmla="*/ 165201 h 4844227"/>
              <a:gd name="connsiteX1" fmla="*/ 165201 w 4725564"/>
              <a:gd name="connsiteY1" fmla="*/ 0 h 4844227"/>
              <a:gd name="connsiteX2" fmla="*/ 4560363 w 4725564"/>
              <a:gd name="connsiteY2" fmla="*/ 0 h 4844227"/>
              <a:gd name="connsiteX3" fmla="*/ 4725564 w 4725564"/>
              <a:gd name="connsiteY3" fmla="*/ 165201 h 4844227"/>
              <a:gd name="connsiteX4" fmla="*/ 4725564 w 4725564"/>
              <a:gd name="connsiteY4" fmla="*/ 4302097 h 4844227"/>
              <a:gd name="connsiteX5" fmla="*/ 4560363 w 4725564"/>
              <a:gd name="connsiteY5" fmla="*/ 4467298 h 4844227"/>
              <a:gd name="connsiteX6" fmla="*/ 3907720 w 4725564"/>
              <a:gd name="connsiteY6" fmla="*/ 4453339 h 4844227"/>
              <a:gd name="connsiteX7" fmla="*/ 4047323 w 4725564"/>
              <a:gd name="connsiteY7" fmla="*/ 4844227 h 4844227"/>
              <a:gd name="connsiteX8" fmla="*/ 529326 w 4725564"/>
              <a:gd name="connsiteY8" fmla="*/ 4467299 h 4844227"/>
              <a:gd name="connsiteX9" fmla="*/ 165201 w 4725564"/>
              <a:gd name="connsiteY9" fmla="*/ 4467298 h 4844227"/>
              <a:gd name="connsiteX10" fmla="*/ 0 w 4725564"/>
              <a:gd name="connsiteY10" fmla="*/ 4302097 h 4844227"/>
              <a:gd name="connsiteX11" fmla="*/ 0 w 4725564"/>
              <a:gd name="connsiteY11" fmla="*/ 165201 h 4844227"/>
              <a:gd name="connsiteX0" fmla="*/ 0 w 4725564"/>
              <a:gd name="connsiteY0" fmla="*/ 165201 h 4844227"/>
              <a:gd name="connsiteX1" fmla="*/ 165201 w 4725564"/>
              <a:gd name="connsiteY1" fmla="*/ 0 h 4844227"/>
              <a:gd name="connsiteX2" fmla="*/ 4560363 w 4725564"/>
              <a:gd name="connsiteY2" fmla="*/ 0 h 4844227"/>
              <a:gd name="connsiteX3" fmla="*/ 4725564 w 4725564"/>
              <a:gd name="connsiteY3" fmla="*/ 165201 h 4844227"/>
              <a:gd name="connsiteX4" fmla="*/ 4725564 w 4725564"/>
              <a:gd name="connsiteY4" fmla="*/ 4302097 h 4844227"/>
              <a:gd name="connsiteX5" fmla="*/ 4560363 w 4725564"/>
              <a:gd name="connsiteY5" fmla="*/ 4467298 h 4844227"/>
              <a:gd name="connsiteX6" fmla="*/ 3907720 w 4725564"/>
              <a:gd name="connsiteY6" fmla="*/ 4453339 h 4844227"/>
              <a:gd name="connsiteX7" fmla="*/ 4047323 w 4725564"/>
              <a:gd name="connsiteY7" fmla="*/ 4844227 h 4844227"/>
              <a:gd name="connsiteX8" fmla="*/ 3426089 w 4725564"/>
              <a:gd name="connsiteY8" fmla="*/ 4474279 h 4844227"/>
              <a:gd name="connsiteX9" fmla="*/ 165201 w 4725564"/>
              <a:gd name="connsiteY9" fmla="*/ 4467298 h 4844227"/>
              <a:gd name="connsiteX10" fmla="*/ 0 w 4725564"/>
              <a:gd name="connsiteY10" fmla="*/ 4302097 h 4844227"/>
              <a:gd name="connsiteX11" fmla="*/ 0 w 4725564"/>
              <a:gd name="connsiteY11" fmla="*/ 165201 h 4844227"/>
              <a:gd name="connsiteX0" fmla="*/ 0 w 4725564"/>
              <a:gd name="connsiteY0" fmla="*/ 165201 h 4900068"/>
              <a:gd name="connsiteX1" fmla="*/ 165201 w 4725564"/>
              <a:gd name="connsiteY1" fmla="*/ 0 h 4900068"/>
              <a:gd name="connsiteX2" fmla="*/ 4560363 w 4725564"/>
              <a:gd name="connsiteY2" fmla="*/ 0 h 4900068"/>
              <a:gd name="connsiteX3" fmla="*/ 4725564 w 4725564"/>
              <a:gd name="connsiteY3" fmla="*/ 165201 h 4900068"/>
              <a:gd name="connsiteX4" fmla="*/ 4725564 w 4725564"/>
              <a:gd name="connsiteY4" fmla="*/ 4302097 h 4900068"/>
              <a:gd name="connsiteX5" fmla="*/ 4560363 w 4725564"/>
              <a:gd name="connsiteY5" fmla="*/ 4467298 h 4900068"/>
              <a:gd name="connsiteX6" fmla="*/ 3907720 w 4725564"/>
              <a:gd name="connsiteY6" fmla="*/ 4453339 h 4900068"/>
              <a:gd name="connsiteX7" fmla="*/ 4005442 w 4725564"/>
              <a:gd name="connsiteY7" fmla="*/ 4900068 h 4900068"/>
              <a:gd name="connsiteX8" fmla="*/ 3426089 w 4725564"/>
              <a:gd name="connsiteY8" fmla="*/ 4474279 h 4900068"/>
              <a:gd name="connsiteX9" fmla="*/ 165201 w 4725564"/>
              <a:gd name="connsiteY9" fmla="*/ 4467298 h 4900068"/>
              <a:gd name="connsiteX10" fmla="*/ 0 w 4725564"/>
              <a:gd name="connsiteY10" fmla="*/ 4302097 h 4900068"/>
              <a:gd name="connsiteX11" fmla="*/ 0 w 4725564"/>
              <a:gd name="connsiteY11" fmla="*/ 165201 h 4900068"/>
              <a:gd name="connsiteX0" fmla="*/ 0 w 4725564"/>
              <a:gd name="connsiteY0" fmla="*/ 165201 h 4865168"/>
              <a:gd name="connsiteX1" fmla="*/ 165201 w 4725564"/>
              <a:gd name="connsiteY1" fmla="*/ 0 h 4865168"/>
              <a:gd name="connsiteX2" fmla="*/ 4560363 w 4725564"/>
              <a:gd name="connsiteY2" fmla="*/ 0 h 4865168"/>
              <a:gd name="connsiteX3" fmla="*/ 4725564 w 4725564"/>
              <a:gd name="connsiteY3" fmla="*/ 165201 h 4865168"/>
              <a:gd name="connsiteX4" fmla="*/ 4725564 w 4725564"/>
              <a:gd name="connsiteY4" fmla="*/ 4302097 h 4865168"/>
              <a:gd name="connsiteX5" fmla="*/ 4560363 w 4725564"/>
              <a:gd name="connsiteY5" fmla="*/ 4467298 h 4865168"/>
              <a:gd name="connsiteX6" fmla="*/ 3907720 w 4725564"/>
              <a:gd name="connsiteY6" fmla="*/ 4453339 h 4865168"/>
              <a:gd name="connsiteX7" fmla="*/ 4082224 w 4725564"/>
              <a:gd name="connsiteY7" fmla="*/ 4865168 h 4865168"/>
              <a:gd name="connsiteX8" fmla="*/ 3426089 w 4725564"/>
              <a:gd name="connsiteY8" fmla="*/ 4474279 h 4865168"/>
              <a:gd name="connsiteX9" fmla="*/ 165201 w 4725564"/>
              <a:gd name="connsiteY9" fmla="*/ 4467298 h 4865168"/>
              <a:gd name="connsiteX10" fmla="*/ 0 w 4725564"/>
              <a:gd name="connsiteY10" fmla="*/ 4302097 h 4865168"/>
              <a:gd name="connsiteX11" fmla="*/ 0 w 4725564"/>
              <a:gd name="connsiteY11" fmla="*/ 165201 h 4865168"/>
              <a:gd name="connsiteX0" fmla="*/ 0 w 4725564"/>
              <a:gd name="connsiteY0" fmla="*/ 165201 h 4865168"/>
              <a:gd name="connsiteX1" fmla="*/ 165201 w 4725564"/>
              <a:gd name="connsiteY1" fmla="*/ 0 h 4865168"/>
              <a:gd name="connsiteX2" fmla="*/ 4560363 w 4725564"/>
              <a:gd name="connsiteY2" fmla="*/ 0 h 4865168"/>
              <a:gd name="connsiteX3" fmla="*/ 4725564 w 4725564"/>
              <a:gd name="connsiteY3" fmla="*/ 165201 h 4865168"/>
              <a:gd name="connsiteX4" fmla="*/ 4725564 w 4725564"/>
              <a:gd name="connsiteY4" fmla="*/ 4302097 h 4865168"/>
              <a:gd name="connsiteX5" fmla="*/ 4560363 w 4725564"/>
              <a:gd name="connsiteY5" fmla="*/ 4467298 h 4865168"/>
              <a:gd name="connsiteX6" fmla="*/ 4026382 w 4725564"/>
              <a:gd name="connsiteY6" fmla="*/ 4481260 h 4865168"/>
              <a:gd name="connsiteX7" fmla="*/ 4082224 w 4725564"/>
              <a:gd name="connsiteY7" fmla="*/ 4865168 h 4865168"/>
              <a:gd name="connsiteX8" fmla="*/ 3426089 w 4725564"/>
              <a:gd name="connsiteY8" fmla="*/ 4474279 h 4865168"/>
              <a:gd name="connsiteX9" fmla="*/ 165201 w 4725564"/>
              <a:gd name="connsiteY9" fmla="*/ 4467298 h 4865168"/>
              <a:gd name="connsiteX10" fmla="*/ 0 w 4725564"/>
              <a:gd name="connsiteY10" fmla="*/ 4302097 h 4865168"/>
              <a:gd name="connsiteX11" fmla="*/ 0 w 4725564"/>
              <a:gd name="connsiteY11" fmla="*/ 165201 h 486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5564" h="4865168">
                <a:moveTo>
                  <a:pt x="0" y="165201"/>
                </a:moveTo>
                <a:cubicBezTo>
                  <a:pt x="0" y="73963"/>
                  <a:pt x="73963" y="0"/>
                  <a:pt x="165201" y="0"/>
                </a:cubicBezTo>
                <a:lnTo>
                  <a:pt x="4560363" y="0"/>
                </a:lnTo>
                <a:cubicBezTo>
                  <a:pt x="4651601" y="0"/>
                  <a:pt x="4725564" y="73963"/>
                  <a:pt x="4725564" y="165201"/>
                </a:cubicBezTo>
                <a:lnTo>
                  <a:pt x="4725564" y="4302097"/>
                </a:lnTo>
                <a:cubicBezTo>
                  <a:pt x="4725564" y="4393335"/>
                  <a:pt x="4651601" y="4467298"/>
                  <a:pt x="4560363" y="4467298"/>
                </a:cubicBezTo>
                <a:lnTo>
                  <a:pt x="4026382" y="4481260"/>
                </a:lnTo>
                <a:lnTo>
                  <a:pt x="4082224" y="4865168"/>
                </a:lnTo>
                <a:lnTo>
                  <a:pt x="3426089" y="4474279"/>
                </a:lnTo>
                <a:lnTo>
                  <a:pt x="165201" y="4467298"/>
                </a:lnTo>
                <a:cubicBezTo>
                  <a:pt x="73963" y="4467298"/>
                  <a:pt x="0" y="4393335"/>
                  <a:pt x="0" y="4302097"/>
                </a:cubicBezTo>
                <a:lnTo>
                  <a:pt x="0" y="165201"/>
                </a:lnTo>
                <a:close/>
              </a:path>
            </a:pathLst>
          </a:custGeom>
          <a:solidFill>
            <a:schemeClr val="bg1">
              <a:alpha val="91000"/>
            </a:schemeClr>
          </a:solidFill>
          <a:ln w="12700">
            <a:solidFill>
              <a:schemeClr val="tx1"/>
            </a:solidFill>
          </a:ln>
          <a:effectLst>
            <a:innerShdw blurRad="310787" dist="197299" dir="13500000">
              <a:prstClr val="black">
                <a:alpha val="11579"/>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Afrundet rektangel 10">
            <a:extLst>
              <a:ext uri="{FF2B5EF4-FFF2-40B4-BE49-F238E27FC236}">
                <a16:creationId xmlns:a16="http://schemas.microsoft.com/office/drawing/2014/main" id="{8C7A1098-CE0E-A704-2246-DEFAA00886CE}"/>
              </a:ext>
            </a:extLst>
          </p:cNvPr>
          <p:cNvSpPr/>
          <p:nvPr/>
        </p:nvSpPr>
        <p:spPr>
          <a:xfrm>
            <a:off x="9465087" y="6304822"/>
            <a:ext cx="1874172" cy="411829"/>
          </a:xfrm>
          <a:prstGeom prst="roundRect">
            <a:avLst>
              <a:gd name="adj" fmla="val 26127"/>
            </a:avLst>
          </a:prstGeom>
          <a:solidFill>
            <a:schemeClr val="accent4"/>
          </a:solidFill>
          <a:ln>
            <a:noFill/>
          </a:ln>
          <a:effectLst>
            <a:outerShdw blurRad="153714" dist="38100" dir="2700000" sx="103000" sy="103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latin typeface="Myriad Pro" panose="020B0503030403020204" pitchFamily="34" charset="0"/>
              </a:rPr>
              <a:t>Gem og send</a:t>
            </a:r>
          </a:p>
        </p:txBody>
      </p:sp>
      <p:sp>
        <p:nvSpPr>
          <p:cNvPr id="10" name="Afrundet rektangulær billedforklaring 25">
            <a:extLst>
              <a:ext uri="{FF2B5EF4-FFF2-40B4-BE49-F238E27FC236}">
                <a16:creationId xmlns:a16="http://schemas.microsoft.com/office/drawing/2014/main" id="{B7F4F3F0-F14D-6BC1-EA14-2FD59A4BCBF3}"/>
              </a:ext>
            </a:extLst>
          </p:cNvPr>
          <p:cNvSpPr/>
          <p:nvPr/>
        </p:nvSpPr>
        <p:spPr>
          <a:xfrm>
            <a:off x="389728" y="5654483"/>
            <a:ext cx="1743610" cy="844300"/>
          </a:xfrm>
          <a:prstGeom prst="wedgeRoundRectCallout">
            <a:avLst>
              <a:gd name="adj1" fmla="val -1898"/>
              <a:gd name="adj2" fmla="val -116485"/>
              <a:gd name="adj3" fmla="val 1666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2000" i="1" dirty="0">
                <a:solidFill>
                  <a:schemeClr val="bg1"/>
                </a:solidFill>
                <a:latin typeface="Myriad Pro Light"/>
              </a:rPr>
              <a:t>også </a:t>
            </a:r>
          </a:p>
          <a:p>
            <a:pPr algn="ctr"/>
            <a:r>
              <a:rPr lang="da-DK" sz="2000" i="1" dirty="0">
                <a:solidFill>
                  <a:schemeClr val="bg1"/>
                </a:solidFill>
                <a:latin typeface="Myriad Pro Light"/>
              </a:rPr>
              <a:t>os selv</a:t>
            </a:r>
            <a:endParaRPr lang="da-DK" sz="2000" i="1" dirty="0">
              <a:solidFill>
                <a:schemeClr val="bg1"/>
              </a:solidFill>
              <a:latin typeface="Myriad Pro Light" panose="020B0403030403020204" pitchFamily="34" charset="0"/>
            </a:endParaRPr>
          </a:p>
        </p:txBody>
      </p:sp>
      <p:sp>
        <p:nvSpPr>
          <p:cNvPr id="11" name="Afrundet rektangulær billedforklaring 25">
            <a:extLst>
              <a:ext uri="{FF2B5EF4-FFF2-40B4-BE49-F238E27FC236}">
                <a16:creationId xmlns:a16="http://schemas.microsoft.com/office/drawing/2014/main" id="{D5FC9A7D-C7A5-90E2-DEAE-EEAD13686A8E}"/>
              </a:ext>
            </a:extLst>
          </p:cNvPr>
          <p:cNvSpPr/>
          <p:nvPr/>
        </p:nvSpPr>
        <p:spPr>
          <a:xfrm>
            <a:off x="9610927" y="5431733"/>
            <a:ext cx="1743610" cy="844300"/>
          </a:xfrm>
          <a:prstGeom prst="wedgeRoundRectCallout">
            <a:avLst>
              <a:gd name="adj1" fmla="val -40488"/>
              <a:gd name="adj2" fmla="val -106268"/>
              <a:gd name="adj3" fmla="val 1666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i="1" dirty="0">
                <a:solidFill>
                  <a:schemeClr val="bg1"/>
                </a:solidFill>
                <a:latin typeface="Myriad Pro Light"/>
              </a:rPr>
              <a:t>vores forældre og lærere</a:t>
            </a:r>
            <a:endParaRPr lang="da-DK" i="1" dirty="0">
              <a:solidFill>
                <a:schemeClr val="bg1"/>
              </a:solidFill>
              <a:latin typeface="Myriad Pro Light" panose="020B0403030403020204" pitchFamily="34" charset="0"/>
            </a:endParaRPr>
          </a:p>
        </p:txBody>
      </p:sp>
    </p:spTree>
    <p:extLst>
      <p:ext uri="{BB962C8B-B14F-4D97-AF65-F5344CB8AC3E}">
        <p14:creationId xmlns:p14="http://schemas.microsoft.com/office/powerpoint/2010/main" val="145476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CE532BA-2E43-26E4-A318-F89B18F4EF70}"/>
              </a:ext>
            </a:extLst>
          </p:cNvPr>
          <p:cNvSpPr>
            <a:spLocks noGrp="1"/>
          </p:cNvSpPr>
          <p:nvPr>
            <p:ph type="title"/>
          </p:nvPr>
        </p:nvSpPr>
        <p:spPr>
          <a:xfrm>
            <a:off x="1064526" y="777834"/>
            <a:ext cx="4301319" cy="801583"/>
          </a:xfrm>
        </p:spPr>
        <p:txBody>
          <a:bodyPr/>
          <a:lstStyle/>
          <a:p>
            <a:r>
              <a:rPr lang="da-DK" dirty="0"/>
              <a:t>Elevens bog for sidste gang: </a:t>
            </a:r>
            <a:r>
              <a:rPr lang="da-DK" dirty="0">
                <a:solidFill>
                  <a:schemeClr val="accent4"/>
                </a:solidFill>
              </a:rPr>
              <a:t>Hvad skal de voksne tale om på næste forældremøde?!</a:t>
            </a:r>
          </a:p>
        </p:txBody>
      </p:sp>
      <p:sp>
        <p:nvSpPr>
          <p:cNvPr id="4" name="Pladsholder til indhold 3">
            <a:extLst>
              <a:ext uri="{FF2B5EF4-FFF2-40B4-BE49-F238E27FC236}">
                <a16:creationId xmlns:a16="http://schemas.microsoft.com/office/drawing/2014/main" id="{DBF3CFEF-ADB2-C356-D920-E7086785651C}"/>
              </a:ext>
            </a:extLst>
          </p:cNvPr>
          <p:cNvSpPr>
            <a:spLocks noGrp="1"/>
          </p:cNvSpPr>
          <p:nvPr>
            <p:ph idx="1"/>
          </p:nvPr>
        </p:nvSpPr>
        <p:spPr>
          <a:xfrm>
            <a:off x="653143" y="3037113"/>
            <a:ext cx="4712702" cy="4021015"/>
          </a:xfrm>
        </p:spPr>
        <p:txBody>
          <a:bodyPr>
            <a:normAutofit/>
          </a:bodyPr>
          <a:lstStyle/>
          <a:p>
            <a:r>
              <a:rPr lang="da-DK" dirty="0"/>
              <a:t>Tag jeres noter og ansvarskort med hjem i bogen.</a:t>
            </a:r>
          </a:p>
          <a:p>
            <a:r>
              <a:rPr lang="da-DK" dirty="0"/>
              <a:t>Hvad </a:t>
            </a:r>
            <a:r>
              <a:rPr lang="da-DK" dirty="0">
                <a:solidFill>
                  <a:schemeClr val="accent4"/>
                </a:solidFill>
              </a:rPr>
              <a:t>vil I gerne fortælle </a:t>
            </a:r>
            <a:r>
              <a:rPr lang="da-DK" dirty="0"/>
              <a:t>til jeres forældre?</a:t>
            </a:r>
          </a:p>
          <a:p>
            <a:r>
              <a:rPr lang="da-DK" dirty="0"/>
              <a:t>Hvad skal </a:t>
            </a:r>
            <a:r>
              <a:rPr lang="da-DK" dirty="0">
                <a:solidFill>
                  <a:schemeClr val="accent4"/>
                </a:solidFill>
              </a:rPr>
              <a:t>jeres lærere </a:t>
            </a:r>
            <a:r>
              <a:rPr lang="da-DK" dirty="0"/>
              <a:t>gøre? </a:t>
            </a:r>
          </a:p>
        </p:txBody>
      </p:sp>
      <p:pic>
        <p:nvPicPr>
          <p:cNvPr id="14" name="Picture 13" descr="A pink and white background with white text&#10;&#10;AI-generated content may be incorrect.">
            <a:extLst>
              <a:ext uri="{FF2B5EF4-FFF2-40B4-BE49-F238E27FC236}">
                <a16:creationId xmlns:a16="http://schemas.microsoft.com/office/drawing/2014/main" id="{98DFB06C-C2AA-DCCB-B4C3-303F916122B3}"/>
              </a:ext>
            </a:extLst>
          </p:cNvPr>
          <p:cNvPicPr>
            <a:picLocks noChangeAspect="1"/>
          </p:cNvPicPr>
          <p:nvPr/>
        </p:nvPicPr>
        <p:blipFill>
          <a:blip r:embed="rId3"/>
          <a:stretch>
            <a:fillRect/>
          </a:stretch>
        </p:blipFill>
        <p:spPr>
          <a:xfrm>
            <a:off x="6270171" y="0"/>
            <a:ext cx="5921829" cy="9709047"/>
          </a:xfrm>
          <a:prstGeom prst="rect">
            <a:avLst/>
          </a:prstGeom>
        </p:spPr>
      </p:pic>
      <p:pic>
        <p:nvPicPr>
          <p:cNvPr id="10" name="Picture 9">
            <a:extLst>
              <a:ext uri="{FF2B5EF4-FFF2-40B4-BE49-F238E27FC236}">
                <a16:creationId xmlns:a16="http://schemas.microsoft.com/office/drawing/2014/main" id="{A1B88C9F-014F-D58C-E42A-18E977C6EEB6}"/>
              </a:ext>
            </a:extLst>
          </p:cNvPr>
          <p:cNvPicPr>
            <a:picLocks noChangeAspect="1"/>
          </p:cNvPicPr>
          <p:nvPr/>
        </p:nvPicPr>
        <p:blipFill>
          <a:blip r:embed="rId4"/>
          <a:stretch>
            <a:fillRect/>
          </a:stretch>
        </p:blipFill>
        <p:spPr>
          <a:xfrm rot="254557">
            <a:off x="7273947" y="3719459"/>
            <a:ext cx="4368548" cy="3795623"/>
          </a:xfrm>
          <a:prstGeom prst="rect">
            <a:avLst/>
          </a:prstGeom>
        </p:spPr>
      </p:pic>
    </p:spTree>
    <p:extLst>
      <p:ext uri="{BB962C8B-B14F-4D97-AF65-F5344CB8AC3E}">
        <p14:creationId xmlns:p14="http://schemas.microsoft.com/office/powerpoint/2010/main" val="4090906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AI-generated content may be incorrect.">
            <a:extLst>
              <a:ext uri="{FF2B5EF4-FFF2-40B4-BE49-F238E27FC236}">
                <a16:creationId xmlns:a16="http://schemas.microsoft.com/office/drawing/2014/main" id="{F56BC38C-D877-533E-EACF-056968596107}"/>
              </a:ext>
            </a:extLst>
          </p:cNvPr>
          <p:cNvPicPr>
            <a:picLocks noChangeAspect="1"/>
          </p:cNvPicPr>
          <p:nvPr/>
        </p:nvPicPr>
        <p:blipFill>
          <a:blip r:embed="rId2"/>
          <a:srcRect l="30455" t="5428" r="28480" b="54403"/>
          <a:stretch>
            <a:fillRect/>
          </a:stretch>
        </p:blipFill>
        <p:spPr>
          <a:xfrm>
            <a:off x="4087628" y="1002286"/>
            <a:ext cx="3211243" cy="3193979"/>
          </a:xfrm>
          <a:prstGeom prst="rect">
            <a:avLst/>
          </a:prstGeom>
        </p:spPr>
      </p:pic>
      <p:sp>
        <p:nvSpPr>
          <p:cNvPr id="7" name="TextBox 6">
            <a:extLst>
              <a:ext uri="{FF2B5EF4-FFF2-40B4-BE49-F238E27FC236}">
                <a16:creationId xmlns:a16="http://schemas.microsoft.com/office/drawing/2014/main" id="{60FF4DB8-283B-7072-A2A7-910EC68D0819}"/>
              </a:ext>
            </a:extLst>
          </p:cNvPr>
          <p:cNvSpPr txBox="1"/>
          <p:nvPr/>
        </p:nvSpPr>
        <p:spPr>
          <a:xfrm>
            <a:off x="595055" y="4655385"/>
            <a:ext cx="10512045" cy="1200329"/>
          </a:xfrm>
          <a:prstGeom prst="rect">
            <a:avLst/>
          </a:prstGeom>
          <a:noFill/>
        </p:spPr>
        <p:txBody>
          <a:bodyPr wrap="none" rtlCol="0">
            <a:spAutoFit/>
          </a:bodyPr>
          <a:lstStyle/>
          <a:p>
            <a:pPr algn="ctr"/>
            <a:r>
              <a:rPr lang="da-DK" sz="3600" dirty="0"/>
              <a:t>Husk at sende klassens budskaber til </a:t>
            </a:r>
            <a:r>
              <a:rPr lang="da-DK" sz="3600" dirty="0" err="1"/>
              <a:t>NOBE@au.dk</a:t>
            </a:r>
            <a:r>
              <a:rPr lang="da-DK" sz="3600" dirty="0"/>
              <a:t>.</a:t>
            </a:r>
          </a:p>
          <a:p>
            <a:pPr algn="ctr"/>
            <a:r>
              <a:rPr lang="da-DK" sz="3600" dirty="0"/>
              <a:t>Vi ses i fremtiden!</a:t>
            </a:r>
          </a:p>
        </p:txBody>
      </p:sp>
    </p:spTree>
    <p:extLst>
      <p:ext uri="{BB962C8B-B14F-4D97-AF65-F5344CB8AC3E}">
        <p14:creationId xmlns:p14="http://schemas.microsoft.com/office/powerpoint/2010/main" val="747182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3613-A581-3575-F578-D683104B91D5}"/>
              </a:ext>
            </a:extLst>
          </p:cNvPr>
          <p:cNvSpPr>
            <a:spLocks noGrp="1"/>
          </p:cNvSpPr>
          <p:nvPr>
            <p:ph type="title"/>
          </p:nvPr>
        </p:nvSpPr>
        <p:spPr>
          <a:xfrm>
            <a:off x="783769" y="3071022"/>
            <a:ext cx="10071255" cy="715955"/>
          </a:xfrm>
        </p:spPr>
        <p:txBody>
          <a:bodyPr/>
          <a:lstStyle/>
          <a:p>
            <a:r>
              <a:rPr lang="da-DK" dirty="0"/>
              <a:t>Ekstra slides til forældremøde i klassen </a:t>
            </a:r>
          </a:p>
        </p:txBody>
      </p:sp>
    </p:spTree>
    <p:extLst>
      <p:ext uri="{BB962C8B-B14F-4D97-AF65-F5344CB8AC3E}">
        <p14:creationId xmlns:p14="http://schemas.microsoft.com/office/powerpoint/2010/main" val="2052644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apers on the ceiling&#10;&#10;AI-generated content may be incorrect.">
            <a:extLst>
              <a:ext uri="{FF2B5EF4-FFF2-40B4-BE49-F238E27FC236}">
                <a16:creationId xmlns:a16="http://schemas.microsoft.com/office/drawing/2014/main" id="{FAB06FAB-8E90-70C8-A7F8-13E8E0B1D0ED}"/>
              </a:ext>
            </a:extLst>
          </p:cNvPr>
          <p:cNvPicPr>
            <a:picLocks noChangeAspect="1"/>
          </p:cNvPicPr>
          <p:nvPr/>
        </p:nvPicPr>
        <p:blipFill>
          <a:blip r:embed="rId3"/>
          <a:stretch>
            <a:fillRect/>
          </a:stretch>
        </p:blipFill>
        <p:spPr>
          <a:xfrm rot="5400000">
            <a:off x="7142794" y="816696"/>
            <a:ext cx="6858000" cy="5143500"/>
          </a:xfrm>
          <a:prstGeom prst="rect">
            <a:avLst/>
          </a:prstGeom>
        </p:spPr>
      </p:pic>
      <p:sp>
        <p:nvSpPr>
          <p:cNvPr id="11" name="TextBox 10">
            <a:extLst>
              <a:ext uri="{FF2B5EF4-FFF2-40B4-BE49-F238E27FC236}">
                <a16:creationId xmlns:a16="http://schemas.microsoft.com/office/drawing/2014/main" id="{2F23D74D-E8D9-6C6C-FFB4-13AEA6E5F5CD}"/>
              </a:ext>
            </a:extLst>
          </p:cNvPr>
          <p:cNvSpPr txBox="1"/>
          <p:nvPr/>
        </p:nvSpPr>
        <p:spPr>
          <a:xfrm>
            <a:off x="290569" y="4992677"/>
            <a:ext cx="13690181" cy="2388011"/>
          </a:xfrm>
          <a:prstGeom prst="rect">
            <a:avLst/>
          </a:prstGeom>
          <a:solidFill>
            <a:schemeClr val="bg1"/>
          </a:solidFill>
          <a:ln>
            <a:noFill/>
          </a:ln>
        </p:spPr>
        <p:txBody>
          <a:bodyPr wrap="square" rtlCol="0">
            <a:spAutoFit/>
          </a:bodyPr>
          <a:lstStyle/>
          <a:p>
            <a:endParaRPr lang="da-DK" dirty="0"/>
          </a:p>
        </p:txBody>
      </p:sp>
      <p:sp>
        <p:nvSpPr>
          <p:cNvPr id="2" name="Title 1">
            <a:extLst>
              <a:ext uri="{FF2B5EF4-FFF2-40B4-BE49-F238E27FC236}">
                <a16:creationId xmlns:a16="http://schemas.microsoft.com/office/drawing/2014/main" id="{6DED4D79-81FC-235F-02E9-467B37C36330}"/>
              </a:ext>
            </a:extLst>
          </p:cNvPr>
          <p:cNvSpPr>
            <a:spLocks noGrp="1"/>
          </p:cNvSpPr>
          <p:nvPr>
            <p:ph type="title"/>
          </p:nvPr>
        </p:nvSpPr>
        <p:spPr>
          <a:xfrm>
            <a:off x="600634" y="2818330"/>
            <a:ext cx="6041705" cy="1325563"/>
          </a:xfrm>
        </p:spPr>
        <p:txBody>
          <a:bodyPr>
            <a:noAutofit/>
          </a:bodyPr>
          <a:lstStyle/>
          <a:p>
            <a:r>
              <a:rPr lang="da-DK" sz="2000" b="1" dirty="0"/>
              <a:t>1. Præsentation af </a:t>
            </a:r>
            <a:r>
              <a:rPr lang="da-DK" sz="2000" b="1" dirty="0">
                <a:solidFill>
                  <a:schemeClr val="accent4"/>
                </a:solidFill>
              </a:rPr>
              <a:t>klassens anbefalinger</a:t>
            </a:r>
            <a:r>
              <a:rPr lang="da-DK" sz="2000" b="1" dirty="0"/>
              <a:t> og ønsker</a:t>
            </a:r>
            <a:br>
              <a:rPr lang="da-DK" sz="2000" b="1" dirty="0"/>
            </a:br>
            <a:br>
              <a:rPr lang="da-DK" sz="2000" b="1" dirty="0"/>
            </a:br>
            <a:r>
              <a:rPr lang="da-DK" sz="2000" b="1" dirty="0"/>
              <a:t>2. Deling af erfaringer. </a:t>
            </a:r>
            <a:r>
              <a:rPr lang="da-DK" sz="2000" b="1" dirty="0">
                <a:solidFill>
                  <a:schemeClr val="accent4"/>
                </a:solidFill>
              </a:rPr>
              <a:t>Hvad har I lært</a:t>
            </a:r>
            <a:r>
              <a:rPr lang="da-DK" sz="2000" b="1" dirty="0"/>
              <a:t> af jeres børn? </a:t>
            </a:r>
            <a:r>
              <a:rPr lang="da-DK" sz="2000" b="1" dirty="0">
                <a:solidFill>
                  <a:schemeClr val="accent4"/>
                </a:solidFill>
              </a:rPr>
              <a:t>Hvad har læreren lært?</a:t>
            </a:r>
            <a:br>
              <a:rPr lang="da-DK" sz="2000" b="1" dirty="0">
                <a:solidFill>
                  <a:schemeClr val="accent4"/>
                </a:solidFill>
              </a:rPr>
            </a:br>
            <a:br>
              <a:rPr lang="da-DK" sz="2000" b="1" dirty="0"/>
            </a:br>
            <a:r>
              <a:rPr lang="da-DK" sz="2000" b="1" dirty="0"/>
              <a:t>3. Hvad skal vi tage med videre, for at samarbejde om et godt fremtidigt </a:t>
            </a:r>
            <a:r>
              <a:rPr lang="da-DK" sz="2000" dirty="0">
                <a:solidFill>
                  <a:schemeClr val="accent4"/>
                </a:solidFill>
              </a:rPr>
              <a:t>online</a:t>
            </a:r>
            <a:r>
              <a:rPr lang="da-DK" sz="2000" b="1" dirty="0">
                <a:solidFill>
                  <a:schemeClr val="accent4"/>
                </a:solidFill>
              </a:rPr>
              <a:t>liv i </a:t>
            </a:r>
            <a:r>
              <a:rPr lang="da-DK" sz="2000" dirty="0">
                <a:solidFill>
                  <a:schemeClr val="accent4"/>
                </a:solidFill>
              </a:rPr>
              <a:t>klassen</a:t>
            </a:r>
            <a:r>
              <a:rPr lang="da-DK" sz="2000" b="1" dirty="0"/>
              <a:t>? </a:t>
            </a:r>
            <a:endParaRPr lang="da-DK" sz="2000" dirty="0">
              <a:solidFill>
                <a:schemeClr val="accent4"/>
              </a:solidFill>
            </a:endParaRPr>
          </a:p>
        </p:txBody>
      </p:sp>
      <p:pic>
        <p:nvPicPr>
          <p:cNvPr id="3" name="Picture 4" descr="Meta logo PNG transparent image download, size: 3000x2250px">
            <a:extLst>
              <a:ext uri="{FF2B5EF4-FFF2-40B4-BE49-F238E27FC236}">
                <a16:creationId xmlns:a16="http://schemas.microsoft.com/office/drawing/2014/main" id="{7E762B4E-54F8-03EE-5E2F-A39FB858BA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590" y="5364682"/>
            <a:ext cx="1915690" cy="14367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oogle Logo, symbol, meaning, history, PNG, brand">
            <a:extLst>
              <a:ext uri="{FF2B5EF4-FFF2-40B4-BE49-F238E27FC236}">
                <a16:creationId xmlns:a16="http://schemas.microsoft.com/office/drawing/2014/main" id="{06F5850A-454F-DF5D-18CD-1594F0A3F6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69" y="5380679"/>
            <a:ext cx="2554253" cy="1436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Skole og Forældre">
            <a:extLst>
              <a:ext uri="{FF2B5EF4-FFF2-40B4-BE49-F238E27FC236}">
                <a16:creationId xmlns:a16="http://schemas.microsoft.com/office/drawing/2014/main" id="{0B49BE16-FF61-D6F3-4C82-84D7156925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280" y="5586095"/>
            <a:ext cx="2554253" cy="9939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Snapchat Logo, symbol, meaning, history, PNG, brand">
            <a:extLst>
              <a:ext uri="{FF2B5EF4-FFF2-40B4-BE49-F238E27FC236}">
                <a16:creationId xmlns:a16="http://schemas.microsoft.com/office/drawing/2014/main" id="{EA420735-4CD3-14B1-AE63-B6B0DD2D72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898" y="5364681"/>
            <a:ext cx="2554253" cy="14367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Pressekontakt - FOLA - Forældrenes Landsorganisation">
            <a:extLst>
              <a:ext uri="{FF2B5EF4-FFF2-40B4-BE49-F238E27FC236}">
                <a16:creationId xmlns:a16="http://schemas.microsoft.com/office/drawing/2014/main" id="{ECA8C5ED-F00F-5AED-4789-C90694EAF7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99532" y="5008265"/>
            <a:ext cx="2210081" cy="209879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42B0715D-3841-7691-F28C-B6EB3E09A1D7}"/>
              </a:ext>
            </a:extLst>
          </p:cNvPr>
          <p:cNvSpPr txBox="1">
            <a:spLocks/>
          </p:cNvSpPr>
          <p:nvPr/>
        </p:nvSpPr>
        <p:spPr>
          <a:xfrm>
            <a:off x="600635" y="550983"/>
            <a:ext cx="100584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yriad Pro Light" panose="020B0403030403020204" pitchFamily="34" charset="0"/>
                <a:ea typeface="+mj-ea"/>
                <a:cs typeface="+mj-cs"/>
              </a:defRPr>
            </a:lvl1pPr>
          </a:lstStyle>
          <a:p>
            <a:r>
              <a:rPr lang="da-DK" sz="3600" dirty="0"/>
              <a:t>OS-forældreaften</a:t>
            </a:r>
          </a:p>
        </p:txBody>
      </p:sp>
      <p:pic>
        <p:nvPicPr>
          <p:cNvPr id="13" name="Picture 12" descr="A pink and purple cover with a letter s&#10;&#10;AI-generated content may be incorrect.">
            <a:extLst>
              <a:ext uri="{FF2B5EF4-FFF2-40B4-BE49-F238E27FC236}">
                <a16:creationId xmlns:a16="http://schemas.microsoft.com/office/drawing/2014/main" id="{785038E5-C5F2-C555-25F6-C8E123F073A5}"/>
              </a:ext>
            </a:extLst>
          </p:cNvPr>
          <p:cNvPicPr>
            <a:picLocks noChangeAspect="1"/>
          </p:cNvPicPr>
          <p:nvPr/>
        </p:nvPicPr>
        <p:blipFill>
          <a:blip r:embed="rId9"/>
          <a:srcRect l="-1" t="3611" r="3385" b="-56"/>
          <a:stretch>
            <a:fillRect/>
          </a:stretch>
        </p:blipFill>
        <p:spPr>
          <a:xfrm rot="21198979">
            <a:off x="7365664" y="1916240"/>
            <a:ext cx="1818993" cy="2569955"/>
          </a:xfrm>
          <a:prstGeom prst="rect">
            <a:avLst/>
          </a:prstGeom>
          <a:effectLst>
            <a:glow rad="639871">
              <a:schemeClr val="bg1">
                <a:alpha val="79000"/>
              </a:schemeClr>
            </a:glow>
          </a:effectLst>
        </p:spPr>
      </p:pic>
    </p:spTree>
    <p:extLst>
      <p:ext uri="{BB962C8B-B14F-4D97-AF65-F5344CB8AC3E}">
        <p14:creationId xmlns:p14="http://schemas.microsoft.com/office/powerpoint/2010/main" val="3687718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5" descr="(c) https://commons.wikimedia.org/wiki/File:Susanne_Lindberg.png ">
            <a:extLst>
              <a:ext uri="{FF2B5EF4-FFF2-40B4-BE49-F238E27FC236}">
                <a16:creationId xmlns:a16="http://schemas.microsoft.com/office/drawing/2014/main" id="{C81C29E8-2FAE-AEBC-4407-9603C676D368}"/>
              </a:ext>
            </a:extLst>
          </p:cNvPr>
          <p:cNvSpPr txBox="1"/>
          <p:nvPr/>
        </p:nvSpPr>
        <p:spPr>
          <a:xfrm>
            <a:off x="3364194" y="2543778"/>
            <a:ext cx="4677147" cy="1631216"/>
          </a:xfrm>
          <a:prstGeom prst="rect">
            <a:avLst/>
          </a:prstGeom>
          <a:noFill/>
        </p:spPr>
        <p:txBody>
          <a:bodyPr wrap="square" lIns="91440" tIns="45720" rIns="91440" bIns="45720" rtlCol="0" anchor="t">
            <a:spAutoFit/>
          </a:bodyPr>
          <a:lstStyle/>
          <a:p>
            <a:r>
              <a:rPr lang="da-DK" sz="2000" dirty="0">
                <a:solidFill>
                  <a:schemeClr val="bg1"/>
                </a:solidFill>
              </a:rPr>
              <a:t>Mange mente dengang ikke, at kvinder burde cykle. Det passede ikke med tidens normer. Nogle læger påstod, at rystelserne skadede skelettet, eller pigers evne til at føde børn.</a:t>
            </a:r>
          </a:p>
        </p:txBody>
      </p:sp>
      <p:sp>
        <p:nvSpPr>
          <p:cNvPr id="6" name="Tekstfelt 6">
            <a:extLst>
              <a:ext uri="{FF2B5EF4-FFF2-40B4-BE49-F238E27FC236}">
                <a16:creationId xmlns:a16="http://schemas.microsoft.com/office/drawing/2014/main" id="{6BF91135-DC49-287E-CA1A-ED4D6507E9E5}"/>
              </a:ext>
            </a:extLst>
          </p:cNvPr>
          <p:cNvSpPr txBox="1"/>
          <p:nvPr/>
        </p:nvSpPr>
        <p:spPr>
          <a:xfrm>
            <a:off x="4946313" y="4898213"/>
            <a:ext cx="4677147" cy="1631216"/>
          </a:xfrm>
          <a:prstGeom prst="rect">
            <a:avLst/>
          </a:prstGeom>
          <a:noFill/>
        </p:spPr>
        <p:txBody>
          <a:bodyPr wrap="square" rtlCol="0">
            <a:spAutoFit/>
          </a:bodyPr>
          <a:lstStyle/>
          <a:p>
            <a:pPr algn="r"/>
            <a:r>
              <a:rPr lang="da-DK" sz="2000" dirty="0">
                <a:solidFill>
                  <a:schemeClr val="bg1"/>
                </a:solidFill>
              </a:rPr>
              <a:t>I fremtiden kom der lyskryds, elbiler, cykelstier, og børn lærte færdselsregler mens de var små. Køretøjer havde gjort fremtiden bedre på nogle måder, men også skabt nye problemer.  </a:t>
            </a:r>
            <a:endParaRPr lang="da-DK" sz="2000" b="1" dirty="0">
              <a:solidFill>
                <a:schemeClr val="bg1"/>
              </a:solidFill>
            </a:endParaRPr>
          </a:p>
        </p:txBody>
      </p:sp>
      <p:sp>
        <p:nvSpPr>
          <p:cNvPr id="7" name="Tekstfelt 5">
            <a:extLst>
              <a:ext uri="{FF2B5EF4-FFF2-40B4-BE49-F238E27FC236}">
                <a16:creationId xmlns:a16="http://schemas.microsoft.com/office/drawing/2014/main" id="{D34F70C2-573E-920D-4BD7-0E6ABEB13A60}"/>
              </a:ext>
            </a:extLst>
          </p:cNvPr>
          <p:cNvSpPr txBox="1"/>
          <p:nvPr/>
        </p:nvSpPr>
        <p:spPr>
          <a:xfrm>
            <a:off x="4450975" y="24178"/>
            <a:ext cx="4522361" cy="1692771"/>
          </a:xfrm>
          <a:prstGeom prst="rect">
            <a:avLst/>
          </a:prstGeom>
          <a:noFill/>
        </p:spPr>
        <p:txBody>
          <a:bodyPr wrap="square" lIns="91440" tIns="45720" rIns="91440" bIns="45720" rtlCol="0" anchor="t">
            <a:spAutoFit/>
          </a:bodyPr>
          <a:lstStyle/>
          <a:p>
            <a:endParaRPr lang="da-DK" sz="2400" dirty="0"/>
          </a:p>
          <a:p>
            <a:pPr algn="r"/>
            <a:r>
              <a:rPr lang="da-DK" sz="2000" dirty="0">
                <a:solidFill>
                  <a:schemeClr val="bg1"/>
                </a:solidFill>
              </a:rPr>
              <a:t>Da den første bil kom til Danmark i 1896 fandtes der ingen regler. Alle måtte køre. De skræmte heste, og ramte ind i huse og fodgængere. </a:t>
            </a:r>
          </a:p>
        </p:txBody>
      </p:sp>
      <p:pic>
        <p:nvPicPr>
          <p:cNvPr id="8" name="Graphic 7" descr="Jail with solid fill">
            <a:extLst>
              <a:ext uri="{FF2B5EF4-FFF2-40B4-BE49-F238E27FC236}">
                <a16:creationId xmlns:a16="http://schemas.microsoft.com/office/drawing/2014/main" id="{7ADCE200-1107-B6A0-C805-8D9D0FB1AF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71435" y="5381641"/>
            <a:ext cx="602804" cy="602804"/>
          </a:xfrm>
          <a:prstGeom prst="rect">
            <a:avLst/>
          </a:prstGeom>
        </p:spPr>
      </p:pic>
      <p:pic>
        <p:nvPicPr>
          <p:cNvPr id="9" name="Graphic 8" descr="Gavel with solid fill">
            <a:extLst>
              <a:ext uri="{FF2B5EF4-FFF2-40B4-BE49-F238E27FC236}">
                <a16:creationId xmlns:a16="http://schemas.microsoft.com/office/drawing/2014/main" id="{EA9CA8B5-EBEB-F460-0D20-82F0270DA2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31753" y="5683043"/>
            <a:ext cx="914400" cy="914400"/>
          </a:xfrm>
          <a:prstGeom prst="rect">
            <a:avLst/>
          </a:prstGeom>
        </p:spPr>
      </p:pic>
      <p:pic>
        <p:nvPicPr>
          <p:cNvPr id="11" name="Graphic 10" descr="Slippery Road with solid fill">
            <a:extLst>
              <a:ext uri="{FF2B5EF4-FFF2-40B4-BE49-F238E27FC236}">
                <a16:creationId xmlns:a16="http://schemas.microsoft.com/office/drawing/2014/main" id="{412D647A-6BAC-3160-19E4-4FB0365E2B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03350" y="4494957"/>
            <a:ext cx="666030" cy="666030"/>
          </a:xfrm>
          <a:prstGeom prst="rect">
            <a:avLst/>
          </a:prstGeom>
        </p:spPr>
      </p:pic>
      <p:pic>
        <p:nvPicPr>
          <p:cNvPr id="12" name="Picture 2" descr="© La vie au grand air/Wikimedia Commons">
            <a:extLst>
              <a:ext uri="{FF2B5EF4-FFF2-40B4-BE49-F238E27FC236}">
                <a16:creationId xmlns:a16="http://schemas.microsoft.com/office/drawing/2014/main" id="{CA2BBD10-40EA-BCB3-8406-034BE903A2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02376" y="-1"/>
            <a:ext cx="2977358"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commons.wikimedia.org/wiki/File:Susanne_Lindberg.png">
            <a:extLst>
              <a:ext uri="{FF2B5EF4-FFF2-40B4-BE49-F238E27FC236}">
                <a16:creationId xmlns:a16="http://schemas.microsoft.com/office/drawing/2014/main" id="{1D206168-054B-B55B-C62E-1A2BAEE2CE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55" y="2262651"/>
            <a:ext cx="3370949" cy="233269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Traffic light with solid fill">
            <a:extLst>
              <a:ext uri="{FF2B5EF4-FFF2-40B4-BE49-F238E27FC236}">
                <a16:creationId xmlns:a16="http://schemas.microsoft.com/office/drawing/2014/main" id="{20C4F078-4340-A6A9-362B-12D42905A7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48742" y="4799977"/>
            <a:ext cx="1184468" cy="1184468"/>
          </a:xfrm>
          <a:prstGeom prst="rect">
            <a:avLst/>
          </a:prstGeom>
        </p:spPr>
      </p:pic>
      <p:sp>
        <p:nvSpPr>
          <p:cNvPr id="14" name="Rounded Rectangular Callout 13">
            <a:extLst>
              <a:ext uri="{FF2B5EF4-FFF2-40B4-BE49-F238E27FC236}">
                <a16:creationId xmlns:a16="http://schemas.microsoft.com/office/drawing/2014/main" id="{AD293C27-9FF3-4007-CBFC-C70545A7C5DC}"/>
              </a:ext>
            </a:extLst>
          </p:cNvPr>
          <p:cNvSpPr/>
          <p:nvPr/>
        </p:nvSpPr>
        <p:spPr>
          <a:xfrm>
            <a:off x="2646513" y="83210"/>
            <a:ext cx="1950722" cy="1177351"/>
          </a:xfrm>
          <a:prstGeom prst="wedgeRoundRectCallout">
            <a:avLst>
              <a:gd name="adj1" fmla="val -60801"/>
              <a:gd name="adj2" fmla="val 110876"/>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da-DK" sz="1400" dirty="0">
                <a:solidFill>
                  <a:schemeClr val="bg1"/>
                </a:solidFill>
              </a:rPr>
              <a:t>Hvilke forandringer skal løses af os </a:t>
            </a:r>
            <a:r>
              <a:rPr lang="da-DK" sz="1400" dirty="0">
                <a:solidFill>
                  <a:schemeClr val="accent4"/>
                </a:solidFill>
              </a:rPr>
              <a:t>til hverdag?</a:t>
            </a:r>
            <a:endParaRPr lang="da-DK" sz="1400" b="1" dirty="0">
              <a:solidFill>
                <a:schemeClr val="accent4"/>
              </a:solidFill>
            </a:endParaRPr>
          </a:p>
        </p:txBody>
      </p:sp>
      <p:sp>
        <p:nvSpPr>
          <p:cNvPr id="15" name="Rounded Rectangular Callout 14">
            <a:extLst>
              <a:ext uri="{FF2B5EF4-FFF2-40B4-BE49-F238E27FC236}">
                <a16:creationId xmlns:a16="http://schemas.microsoft.com/office/drawing/2014/main" id="{21476006-199A-D618-D1AA-F81A9F60503C}"/>
              </a:ext>
            </a:extLst>
          </p:cNvPr>
          <p:cNvSpPr/>
          <p:nvPr/>
        </p:nvSpPr>
        <p:spPr>
          <a:xfrm>
            <a:off x="211409" y="233954"/>
            <a:ext cx="2206064" cy="1177352"/>
          </a:xfrm>
          <a:prstGeom prst="wedgeRoundRectCallout">
            <a:avLst>
              <a:gd name="adj1" fmla="val 41078"/>
              <a:gd name="adj2" fmla="val 101678"/>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da-DK" sz="1400">
                <a:solidFill>
                  <a:schemeClr val="bg1"/>
                </a:solidFill>
              </a:rPr>
              <a:t>Hvilke forandringer </a:t>
            </a:r>
            <a:r>
              <a:rPr lang="da-DK" sz="1400" dirty="0">
                <a:solidFill>
                  <a:schemeClr val="bg1"/>
                </a:solidFill>
              </a:rPr>
              <a:t>kræver nye </a:t>
            </a:r>
            <a:r>
              <a:rPr lang="da-DK" sz="1400" dirty="0">
                <a:solidFill>
                  <a:schemeClr val="accent4"/>
                </a:solidFill>
              </a:rPr>
              <a:t>opfindelser</a:t>
            </a:r>
            <a:r>
              <a:rPr lang="da-DK" sz="1400" dirty="0">
                <a:solidFill>
                  <a:schemeClr val="bg1"/>
                </a:solidFill>
              </a:rPr>
              <a:t> eller </a:t>
            </a:r>
            <a:r>
              <a:rPr lang="da-DK" sz="1400" dirty="0">
                <a:solidFill>
                  <a:schemeClr val="accent4"/>
                </a:solidFill>
              </a:rPr>
              <a:t>love</a:t>
            </a:r>
            <a:r>
              <a:rPr lang="da-DK" sz="1400" dirty="0">
                <a:solidFill>
                  <a:schemeClr val="bg1"/>
                </a:solidFill>
              </a:rPr>
              <a:t>?</a:t>
            </a:r>
            <a:endParaRPr lang="da-DK" sz="1400" b="1" dirty="0">
              <a:solidFill>
                <a:schemeClr val="bg1"/>
              </a:solidFill>
            </a:endParaRPr>
          </a:p>
        </p:txBody>
      </p:sp>
      <p:sp>
        <p:nvSpPr>
          <p:cNvPr id="3" name="Title 2">
            <a:extLst>
              <a:ext uri="{FF2B5EF4-FFF2-40B4-BE49-F238E27FC236}">
                <a16:creationId xmlns:a16="http://schemas.microsoft.com/office/drawing/2014/main" id="{1FB9505B-F92C-DCD2-0783-DAD58303BE85}"/>
              </a:ext>
            </a:extLst>
          </p:cNvPr>
          <p:cNvSpPr>
            <a:spLocks noGrp="1"/>
          </p:cNvSpPr>
          <p:nvPr>
            <p:ph type="title"/>
          </p:nvPr>
        </p:nvSpPr>
        <p:spPr/>
        <p:txBody>
          <a:bodyPr/>
          <a:lstStyle/>
          <a:p>
            <a:endParaRPr lang="da-DK"/>
          </a:p>
        </p:txBody>
      </p:sp>
    </p:spTree>
    <p:extLst>
      <p:ext uri="{BB962C8B-B14F-4D97-AF65-F5344CB8AC3E}">
        <p14:creationId xmlns:p14="http://schemas.microsoft.com/office/powerpoint/2010/main" val="2410671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697EE-D77F-FBC8-BA10-8A8BA45F2958}"/>
            </a:ext>
          </a:extLst>
        </p:cNvPr>
        <p:cNvGrpSpPr/>
        <p:nvPr/>
      </p:nvGrpSpPr>
      <p:grpSpPr>
        <a:xfrm>
          <a:off x="0" y="0"/>
          <a:ext cx="0" cy="0"/>
          <a:chOff x="0" y="0"/>
          <a:chExt cx="0" cy="0"/>
        </a:xfrm>
      </p:grpSpPr>
      <p:pic>
        <p:nvPicPr>
          <p:cNvPr id="12" name="Picture 11" descr="A group of papers on the ceiling&#10;&#10;AI-generated content may be incorrect.">
            <a:extLst>
              <a:ext uri="{FF2B5EF4-FFF2-40B4-BE49-F238E27FC236}">
                <a16:creationId xmlns:a16="http://schemas.microsoft.com/office/drawing/2014/main" id="{B5E31B5D-3AE6-6A87-E1AE-EDB981024835}"/>
              </a:ext>
            </a:extLst>
          </p:cNvPr>
          <p:cNvPicPr>
            <a:picLocks noChangeAspect="1"/>
          </p:cNvPicPr>
          <p:nvPr/>
        </p:nvPicPr>
        <p:blipFill>
          <a:blip r:embed="rId3"/>
          <a:stretch>
            <a:fillRect/>
          </a:stretch>
        </p:blipFill>
        <p:spPr>
          <a:xfrm rot="5400000">
            <a:off x="7142794" y="816696"/>
            <a:ext cx="6858000" cy="5143500"/>
          </a:xfrm>
          <a:prstGeom prst="rect">
            <a:avLst/>
          </a:prstGeom>
        </p:spPr>
      </p:pic>
      <p:sp>
        <p:nvSpPr>
          <p:cNvPr id="2" name="Title 1">
            <a:extLst>
              <a:ext uri="{FF2B5EF4-FFF2-40B4-BE49-F238E27FC236}">
                <a16:creationId xmlns:a16="http://schemas.microsoft.com/office/drawing/2014/main" id="{E46FEF5A-95D5-505F-B66A-55B11A197A76}"/>
              </a:ext>
            </a:extLst>
          </p:cNvPr>
          <p:cNvSpPr>
            <a:spLocks noGrp="1"/>
          </p:cNvSpPr>
          <p:nvPr>
            <p:ph type="title"/>
          </p:nvPr>
        </p:nvSpPr>
        <p:spPr>
          <a:xfrm>
            <a:off x="416650" y="2725664"/>
            <a:ext cx="5980254" cy="1325563"/>
          </a:xfrm>
        </p:spPr>
        <p:txBody>
          <a:bodyPr>
            <a:noAutofit/>
          </a:bodyPr>
          <a:lstStyle/>
          <a:p>
            <a:r>
              <a:rPr lang="da-DK" sz="3200" dirty="0"/>
              <a:t>Del jeres erfaringer</a:t>
            </a:r>
            <a:br>
              <a:rPr lang="da-DK" sz="3200" dirty="0"/>
            </a:br>
            <a:r>
              <a:rPr lang="da-DK" sz="3200" dirty="0"/>
              <a:t>ved bordet</a:t>
            </a:r>
            <a:br>
              <a:rPr lang="en-DK" sz="3200" dirty="0"/>
            </a:br>
            <a:r>
              <a:rPr lang="da-DK" sz="1800" dirty="0"/>
              <a:t> </a:t>
            </a:r>
            <a:br>
              <a:rPr lang="en-DK" sz="1800" dirty="0"/>
            </a:br>
            <a:br>
              <a:rPr lang="en-DK" sz="1800" dirty="0"/>
            </a:br>
            <a:r>
              <a:rPr lang="da-DK" sz="1800" dirty="0"/>
              <a:t>Tænk på tiden siden efterårsferien, hvor klassen har haft OS-forløbet i skolen. Kig i Elevens Bog, der har været med hjemme som lektier</a:t>
            </a:r>
            <a:br>
              <a:rPr lang="en-DK" sz="1800" dirty="0"/>
            </a:br>
            <a:br>
              <a:rPr lang="en-DK" sz="1800" dirty="0"/>
            </a:br>
            <a:r>
              <a:rPr lang="da-DK" sz="1800" dirty="0">
                <a:solidFill>
                  <a:schemeClr val="accent4"/>
                </a:solidFill>
              </a:rPr>
              <a:t>Har I lært noget </a:t>
            </a:r>
            <a:r>
              <a:rPr lang="da-DK" sz="1800" u="sng" dirty="0">
                <a:solidFill>
                  <a:schemeClr val="accent4"/>
                </a:solidFill>
              </a:rPr>
              <a:t>af</a:t>
            </a:r>
            <a:r>
              <a:rPr lang="da-DK" sz="1800" dirty="0">
                <a:solidFill>
                  <a:schemeClr val="accent4"/>
                </a:solidFill>
              </a:rPr>
              <a:t> eller sammen </a:t>
            </a:r>
            <a:r>
              <a:rPr lang="da-DK" sz="1800" u="sng" dirty="0">
                <a:solidFill>
                  <a:schemeClr val="accent4"/>
                </a:solidFill>
              </a:rPr>
              <a:t>med</a:t>
            </a:r>
            <a:r>
              <a:rPr lang="da-DK" sz="1800" dirty="0">
                <a:solidFill>
                  <a:schemeClr val="accent4"/>
                </a:solidFill>
              </a:rPr>
              <a:t> jeres børn, som I ikke vidste?  </a:t>
            </a:r>
            <a:r>
              <a:rPr lang="da-DK" sz="1800" dirty="0"/>
              <a:t>(Fx om influencere, app design, eller noget andet der findes online nu om dage, som er usynligt, ukendt eller svært at forstå for voksne?)</a:t>
            </a:r>
            <a:br>
              <a:rPr lang="en-DK" sz="1800" dirty="0"/>
            </a:br>
            <a:r>
              <a:rPr lang="da-DK" sz="1800" dirty="0"/>
              <a:t> </a:t>
            </a:r>
            <a:br>
              <a:rPr lang="en-DK" sz="1800" dirty="0"/>
            </a:br>
            <a:r>
              <a:rPr lang="da-DK" sz="1800" dirty="0">
                <a:solidFill>
                  <a:schemeClr val="accent4"/>
                </a:solidFill>
              </a:rPr>
              <a:t>Hvad har i lært </a:t>
            </a:r>
            <a:r>
              <a:rPr lang="da-DK" sz="1800" u="sng" dirty="0">
                <a:solidFill>
                  <a:schemeClr val="accent4"/>
                </a:solidFill>
              </a:rPr>
              <a:t>om</a:t>
            </a:r>
            <a:r>
              <a:rPr lang="da-DK" sz="1800" dirty="0">
                <a:solidFill>
                  <a:schemeClr val="accent4"/>
                </a:solidFill>
              </a:rPr>
              <a:t> klassens digitale liv?</a:t>
            </a:r>
            <a:r>
              <a:rPr lang="da-DK" sz="1800" dirty="0"/>
              <a:t> Fx hvordan de er online sammen? Oplevelser de har delt med jer? Hvad betyder deres apps og kanaler for dem? Hvad tænker de om fremtiden? Hvordan er børns digitale verdener forskellige?</a:t>
            </a:r>
            <a:br>
              <a:rPr lang="da-DK" sz="1800" dirty="0"/>
            </a:br>
            <a:br>
              <a:rPr lang="da-DK" sz="1800" dirty="0"/>
            </a:br>
            <a:r>
              <a:rPr lang="da-DK" sz="1800" dirty="0"/>
              <a:t>Er der noget I vil gøre </a:t>
            </a:r>
            <a:r>
              <a:rPr lang="da-DK" sz="1800" dirty="0">
                <a:solidFill>
                  <a:schemeClr val="accent4"/>
                </a:solidFill>
              </a:rPr>
              <a:t>anderledes fremover</a:t>
            </a:r>
            <a:r>
              <a:rPr lang="da-DK" sz="1800" dirty="0"/>
              <a:t>, eller som klassens voksne skal være sammen om?</a:t>
            </a:r>
            <a:br>
              <a:rPr lang="en-DK" sz="1800" dirty="0"/>
            </a:br>
            <a:br>
              <a:rPr lang="en-DK" sz="1500" dirty="0"/>
            </a:br>
            <a:endParaRPr lang="da-DK" sz="1500" dirty="0">
              <a:solidFill>
                <a:schemeClr val="accent4"/>
              </a:solidFill>
            </a:endParaRPr>
          </a:p>
        </p:txBody>
      </p:sp>
      <p:sp>
        <p:nvSpPr>
          <p:cNvPr id="14" name="Title 1">
            <a:extLst>
              <a:ext uri="{FF2B5EF4-FFF2-40B4-BE49-F238E27FC236}">
                <a16:creationId xmlns:a16="http://schemas.microsoft.com/office/drawing/2014/main" id="{904FA790-1EAC-8B85-0465-C54D2B97F6D3}"/>
              </a:ext>
            </a:extLst>
          </p:cNvPr>
          <p:cNvSpPr txBox="1">
            <a:spLocks/>
          </p:cNvSpPr>
          <p:nvPr/>
        </p:nvSpPr>
        <p:spPr>
          <a:xfrm>
            <a:off x="600635" y="550983"/>
            <a:ext cx="10058402" cy="7490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yriad Pro Light" panose="020B0403030403020204" pitchFamily="34" charset="0"/>
                <a:ea typeface="+mj-ea"/>
                <a:cs typeface="+mj-cs"/>
              </a:defRPr>
            </a:lvl1pPr>
          </a:lstStyle>
          <a:p>
            <a:endParaRPr lang="da-DK" dirty="0"/>
          </a:p>
        </p:txBody>
      </p:sp>
      <p:pic>
        <p:nvPicPr>
          <p:cNvPr id="13" name="Picture 12" descr="A pink and purple cover with a letter s&#10;&#10;AI-generated content may be incorrect.">
            <a:extLst>
              <a:ext uri="{FF2B5EF4-FFF2-40B4-BE49-F238E27FC236}">
                <a16:creationId xmlns:a16="http://schemas.microsoft.com/office/drawing/2014/main" id="{3E2F300F-3723-D98A-CA6E-F193275784BF}"/>
              </a:ext>
            </a:extLst>
          </p:cNvPr>
          <p:cNvPicPr>
            <a:picLocks noChangeAspect="1"/>
          </p:cNvPicPr>
          <p:nvPr/>
        </p:nvPicPr>
        <p:blipFill>
          <a:blip r:embed="rId4"/>
          <a:srcRect l="-1" t="3611" r="3385" b="-56"/>
          <a:stretch>
            <a:fillRect/>
          </a:stretch>
        </p:blipFill>
        <p:spPr>
          <a:xfrm rot="21198979">
            <a:off x="7365664" y="1916240"/>
            <a:ext cx="1818993" cy="2569955"/>
          </a:xfrm>
          <a:prstGeom prst="rect">
            <a:avLst/>
          </a:prstGeom>
          <a:effectLst>
            <a:glow rad="639871">
              <a:schemeClr val="bg1">
                <a:alpha val="79000"/>
              </a:schemeClr>
            </a:glow>
          </a:effectLst>
        </p:spPr>
      </p:pic>
      <p:sp>
        <p:nvSpPr>
          <p:cNvPr id="5" name="Title 1">
            <a:extLst>
              <a:ext uri="{FF2B5EF4-FFF2-40B4-BE49-F238E27FC236}">
                <a16:creationId xmlns:a16="http://schemas.microsoft.com/office/drawing/2014/main" id="{CD883BD2-E27C-C5EB-82D4-AD75D2466356}"/>
              </a:ext>
            </a:extLst>
          </p:cNvPr>
          <p:cNvSpPr txBox="1">
            <a:spLocks/>
          </p:cNvSpPr>
          <p:nvPr/>
        </p:nvSpPr>
        <p:spPr>
          <a:xfrm>
            <a:off x="8271948" y="4764954"/>
            <a:ext cx="3644134" cy="1870855"/>
          </a:xfrm>
          <a:prstGeom prst="rect">
            <a:avLst/>
          </a:prstGeom>
          <a:solidFill>
            <a:schemeClr val="bg1">
              <a:alpha val="43000"/>
            </a:schemeClr>
          </a:solidFill>
          <a:effectLst>
            <a:glow rad="213107">
              <a:schemeClr val="bg1">
                <a:alpha val="79106"/>
              </a:schemeClr>
            </a:glow>
            <a:softEdge rad="71777"/>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Myriad Pro Light" panose="020B0403030403020204" pitchFamily="34" charset="0"/>
                <a:ea typeface="+mj-ea"/>
                <a:cs typeface="+mj-cs"/>
              </a:defRPr>
            </a:lvl1pPr>
          </a:lstStyle>
          <a:p>
            <a:r>
              <a:rPr lang="da-DK" sz="1500" dirty="0"/>
              <a:t>Vi har haft timer om at være sammen, youtubere og </a:t>
            </a:r>
            <a:r>
              <a:rPr lang="da-DK" sz="1500" dirty="0">
                <a:solidFill>
                  <a:schemeClr val="accent4"/>
                </a:solidFill>
              </a:rPr>
              <a:t>influencere</a:t>
            </a:r>
            <a:r>
              <a:rPr lang="da-DK" sz="1500" dirty="0"/>
              <a:t>, usynlig </a:t>
            </a:r>
            <a:r>
              <a:rPr lang="da-DK" sz="1500" dirty="0">
                <a:solidFill>
                  <a:schemeClr val="accent4"/>
                </a:solidFill>
              </a:rPr>
              <a:t>konflikt/udelukkelse </a:t>
            </a:r>
            <a:r>
              <a:rPr lang="da-DK" sz="1500" dirty="0">
                <a:solidFill>
                  <a:schemeClr val="accent6"/>
                </a:solidFill>
              </a:rPr>
              <a:t>online, </a:t>
            </a:r>
            <a:r>
              <a:rPr lang="da-DK" sz="1500" dirty="0"/>
              <a:t>og manipulerende </a:t>
            </a:r>
            <a:r>
              <a:rPr lang="da-DK" sz="1500" dirty="0">
                <a:solidFill>
                  <a:schemeClr val="accent4"/>
                </a:solidFill>
              </a:rPr>
              <a:t>app-design. </a:t>
            </a:r>
            <a:r>
              <a:rPr lang="da-DK" sz="1500" dirty="0">
                <a:solidFill>
                  <a:schemeClr val="accent6"/>
                </a:solidFill>
              </a:rPr>
              <a:t>Til sidst har </a:t>
            </a:r>
            <a:r>
              <a:rPr lang="da-DK" sz="1500" dirty="0">
                <a:solidFill>
                  <a:schemeClr val="accent4"/>
                </a:solidFill>
              </a:rPr>
              <a:t>klassen samlet deres anbefalinger </a:t>
            </a:r>
            <a:r>
              <a:rPr lang="da-DK" sz="1500" dirty="0">
                <a:solidFill>
                  <a:schemeClr val="accent6"/>
                </a:solidFill>
              </a:rPr>
              <a:t>til at skabe et bedre liv online i fremtiden.</a:t>
            </a:r>
            <a:endParaRPr lang="da-DK" sz="1500" dirty="0">
              <a:solidFill>
                <a:schemeClr val="accent4"/>
              </a:solidFill>
            </a:endParaRPr>
          </a:p>
        </p:txBody>
      </p:sp>
    </p:spTree>
    <p:extLst>
      <p:ext uri="{BB962C8B-B14F-4D97-AF65-F5344CB8AC3E}">
        <p14:creationId xmlns:p14="http://schemas.microsoft.com/office/powerpoint/2010/main" val="2241202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1D881-4AA8-6275-589C-D7655D7A4678}"/>
            </a:ext>
          </a:extLst>
        </p:cNvPr>
        <p:cNvGrpSpPr/>
        <p:nvPr/>
      </p:nvGrpSpPr>
      <p:grpSpPr>
        <a:xfrm>
          <a:off x="0" y="0"/>
          <a:ext cx="0" cy="0"/>
          <a:chOff x="0" y="0"/>
          <a:chExt cx="0" cy="0"/>
        </a:xfrm>
      </p:grpSpPr>
      <p:pic>
        <p:nvPicPr>
          <p:cNvPr id="5" name="Billede 4" descr="Et billede, der indeholder cirkel, skærmbillede, Farverigt, sfære/kugle&#10;&#10;AI-genereret indhold kan være ukorrekt.">
            <a:extLst>
              <a:ext uri="{FF2B5EF4-FFF2-40B4-BE49-F238E27FC236}">
                <a16:creationId xmlns:a16="http://schemas.microsoft.com/office/drawing/2014/main" id="{25F9D48B-E78C-4B61-C0A9-83780BFC510E}"/>
              </a:ext>
            </a:extLst>
          </p:cNvPr>
          <p:cNvPicPr>
            <a:picLocks noChangeAspect="1"/>
          </p:cNvPicPr>
          <p:nvPr/>
        </p:nvPicPr>
        <p:blipFill>
          <a:blip r:embed="rId3"/>
          <a:stretch>
            <a:fillRect/>
          </a:stretch>
        </p:blipFill>
        <p:spPr>
          <a:xfrm rot="10800000">
            <a:off x="1243153" y="119544"/>
            <a:ext cx="9371731" cy="6618912"/>
          </a:xfrm>
          <a:prstGeom prst="rect">
            <a:avLst/>
          </a:prstGeom>
        </p:spPr>
      </p:pic>
      <p:sp>
        <p:nvSpPr>
          <p:cNvPr id="7" name="Titel 4">
            <a:extLst>
              <a:ext uri="{FF2B5EF4-FFF2-40B4-BE49-F238E27FC236}">
                <a16:creationId xmlns:a16="http://schemas.microsoft.com/office/drawing/2014/main" id="{1C46014D-7FBA-3FE9-051E-1814F1851C8F}"/>
              </a:ext>
            </a:extLst>
          </p:cNvPr>
          <p:cNvSpPr txBox="1">
            <a:spLocks/>
          </p:cNvSpPr>
          <p:nvPr/>
        </p:nvSpPr>
        <p:spPr>
          <a:xfrm>
            <a:off x="9312115" y="2359724"/>
            <a:ext cx="2927608" cy="670598"/>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r"/>
            <a:endParaRPr lang="da-DK" sz="2000" dirty="0">
              <a:latin typeface="Myriad Pro"/>
            </a:endParaRPr>
          </a:p>
          <a:p>
            <a:r>
              <a:rPr lang="da-DK" sz="2400" dirty="0">
                <a:latin typeface="Myriad Pro"/>
              </a:rPr>
              <a:t>Hvordan kan </a:t>
            </a:r>
            <a:r>
              <a:rPr lang="da-DK" sz="2400" b="1" dirty="0">
                <a:latin typeface="Myriad Pro"/>
              </a:rPr>
              <a:t>børn og </a:t>
            </a:r>
            <a:r>
              <a:rPr lang="da-DK" sz="2400" b="1" dirty="0">
                <a:solidFill>
                  <a:schemeClr val="accent4"/>
                </a:solidFill>
                <a:latin typeface="Myriad Pro"/>
              </a:rPr>
              <a:t>unge selv</a:t>
            </a:r>
            <a:r>
              <a:rPr lang="da-DK" sz="2400" dirty="0">
                <a:solidFill>
                  <a:schemeClr val="accent4"/>
                </a:solidFill>
                <a:latin typeface="Myriad Pro"/>
              </a:rPr>
              <a:t> være med til at forme et godt digitalt liv?</a:t>
            </a:r>
            <a:endParaRPr lang="da-DK" sz="2400" b="1" dirty="0">
              <a:solidFill>
                <a:schemeClr val="accent4"/>
              </a:solidFill>
              <a:latin typeface="Myriad Pro"/>
            </a:endParaRPr>
          </a:p>
          <a:p>
            <a:pPr algn="r"/>
            <a:endParaRPr lang="da-DK" sz="2800" dirty="0">
              <a:solidFill>
                <a:srgbClr val="2F284E"/>
              </a:solidFill>
              <a:latin typeface="Myriad Pro"/>
            </a:endParaRPr>
          </a:p>
          <a:p>
            <a:pPr algn="r"/>
            <a:endParaRPr lang="da-DK" sz="2000" dirty="0">
              <a:solidFill>
                <a:srgbClr val="2F284E"/>
              </a:solidFill>
              <a:latin typeface="Myriad Pro"/>
            </a:endParaRPr>
          </a:p>
          <a:p>
            <a:endParaRPr lang="da-DK" sz="2000" dirty="0">
              <a:solidFill>
                <a:schemeClr val="bg1">
                  <a:lumMod val="76000"/>
                </a:schemeClr>
              </a:solidFill>
              <a:latin typeface="Myriad Pro"/>
            </a:endParaRPr>
          </a:p>
        </p:txBody>
      </p:sp>
      <p:sp>
        <p:nvSpPr>
          <p:cNvPr id="8" name="Titel 4">
            <a:extLst>
              <a:ext uri="{FF2B5EF4-FFF2-40B4-BE49-F238E27FC236}">
                <a16:creationId xmlns:a16="http://schemas.microsoft.com/office/drawing/2014/main" id="{5004515E-D915-6144-B6D6-80FB061AF374}"/>
              </a:ext>
            </a:extLst>
          </p:cNvPr>
          <p:cNvSpPr txBox="1">
            <a:spLocks/>
          </p:cNvSpPr>
          <p:nvPr/>
        </p:nvSpPr>
        <p:spPr>
          <a:xfrm>
            <a:off x="1" y="2359724"/>
            <a:ext cx="2575978" cy="670598"/>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r"/>
            <a:r>
              <a:rPr lang="da-DK" sz="2400" dirty="0">
                <a:solidFill>
                  <a:schemeClr val="accent6"/>
                </a:solidFill>
                <a:latin typeface="Myriad Pro"/>
              </a:rPr>
              <a:t>Hvordan kan </a:t>
            </a:r>
            <a:r>
              <a:rPr lang="da-DK" sz="2400" b="1" dirty="0">
                <a:solidFill>
                  <a:schemeClr val="accent6"/>
                </a:solidFill>
                <a:latin typeface="Myriad Pro"/>
              </a:rPr>
              <a:t>vi</a:t>
            </a:r>
            <a:r>
              <a:rPr lang="da-DK" sz="2400" dirty="0">
                <a:solidFill>
                  <a:schemeClr val="accent6"/>
                </a:solidFill>
                <a:latin typeface="Myriad Pro"/>
              </a:rPr>
              <a:t> </a:t>
            </a:r>
            <a:r>
              <a:rPr lang="da-DK" sz="2400" b="1" dirty="0">
                <a:solidFill>
                  <a:schemeClr val="accent6"/>
                </a:solidFill>
                <a:latin typeface="Myriad Pro"/>
              </a:rPr>
              <a:t>voksne</a:t>
            </a:r>
            <a:r>
              <a:rPr lang="da-DK" sz="2400" dirty="0">
                <a:solidFill>
                  <a:schemeClr val="accent6"/>
                </a:solidFill>
                <a:latin typeface="Myriad Pro"/>
              </a:rPr>
              <a:t> </a:t>
            </a:r>
          </a:p>
          <a:p>
            <a:pPr algn="r"/>
            <a:r>
              <a:rPr lang="da-DK" sz="2400" dirty="0">
                <a:solidFill>
                  <a:schemeClr val="accent4"/>
                </a:solidFill>
                <a:latin typeface="Myriad Pro"/>
              </a:rPr>
              <a:t>være med til at forme et godt digitalt liv?</a:t>
            </a:r>
            <a:endParaRPr lang="da-DK" sz="2400" b="1" dirty="0">
              <a:solidFill>
                <a:schemeClr val="accent4"/>
              </a:solidFill>
              <a:latin typeface="Myriad Pro"/>
            </a:endParaRPr>
          </a:p>
        </p:txBody>
      </p:sp>
      <p:sp>
        <p:nvSpPr>
          <p:cNvPr id="2" name="Titel 4">
            <a:extLst>
              <a:ext uri="{FF2B5EF4-FFF2-40B4-BE49-F238E27FC236}">
                <a16:creationId xmlns:a16="http://schemas.microsoft.com/office/drawing/2014/main" id="{2A67E048-C56F-9CA7-E7EB-E4B6E263EBF4}"/>
              </a:ext>
            </a:extLst>
          </p:cNvPr>
          <p:cNvSpPr txBox="1">
            <a:spLocks/>
          </p:cNvSpPr>
          <p:nvPr/>
        </p:nvSpPr>
        <p:spPr>
          <a:xfrm>
            <a:off x="2966203" y="844162"/>
            <a:ext cx="2373782" cy="670598"/>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a:lstStyle>
          <a:p>
            <a:pPr algn="r"/>
            <a:r>
              <a:rPr lang="da-DK" sz="1400" dirty="0">
                <a:solidFill>
                  <a:schemeClr val="tx2">
                    <a:lumMod val="40000"/>
                    <a:lumOff val="60000"/>
                  </a:schemeClr>
                </a:solidFill>
                <a:latin typeface="Myriad Pro"/>
              </a:rPr>
              <a:t>Fx politikere, </a:t>
            </a:r>
          </a:p>
          <a:p>
            <a:pPr algn="r"/>
            <a:r>
              <a:rPr lang="da-DK" sz="1400" dirty="0">
                <a:solidFill>
                  <a:schemeClr val="tx2">
                    <a:lumMod val="40000"/>
                    <a:lumOff val="60000"/>
                  </a:schemeClr>
                </a:solidFill>
                <a:latin typeface="Myriad Pro"/>
              </a:rPr>
              <a:t>andre brugere og</a:t>
            </a:r>
          </a:p>
          <a:p>
            <a:pPr algn="r"/>
            <a:r>
              <a:rPr lang="da-DK" sz="1400" dirty="0">
                <a:solidFill>
                  <a:schemeClr val="tx2">
                    <a:lumMod val="40000"/>
                    <a:lumOff val="60000"/>
                  </a:schemeClr>
                </a:solidFill>
                <a:latin typeface="Myriad Pro"/>
              </a:rPr>
              <a:t>gamere, dem der laver indhold, app-designere, platforme, virksomheder</a:t>
            </a: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800" dirty="0">
              <a:solidFill>
                <a:srgbClr val="2F284E"/>
              </a:solidFill>
              <a:latin typeface="Myriad Pro"/>
            </a:endParaRPr>
          </a:p>
          <a:p>
            <a:pPr algn="r"/>
            <a:endParaRPr lang="da-DK" sz="2000" dirty="0">
              <a:solidFill>
                <a:schemeClr val="bg1">
                  <a:lumMod val="76000"/>
                </a:schemeClr>
              </a:solidFill>
              <a:latin typeface="Myriad Pro"/>
            </a:endParaRPr>
          </a:p>
        </p:txBody>
      </p:sp>
      <p:sp>
        <p:nvSpPr>
          <p:cNvPr id="6" name="Rounded Rectangle 5">
            <a:extLst>
              <a:ext uri="{FF2B5EF4-FFF2-40B4-BE49-F238E27FC236}">
                <a16:creationId xmlns:a16="http://schemas.microsoft.com/office/drawing/2014/main" id="{E7093CE3-44D2-D907-B847-939A6D66CEA5}"/>
              </a:ext>
            </a:extLst>
          </p:cNvPr>
          <p:cNvSpPr/>
          <p:nvPr/>
        </p:nvSpPr>
        <p:spPr>
          <a:xfrm>
            <a:off x="1577116" y="4673153"/>
            <a:ext cx="2575978" cy="1862473"/>
          </a:xfrm>
          <a:prstGeom prst="roundRect">
            <a:avLst>
              <a:gd name="adj" fmla="val 661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buNone/>
            </a:pPr>
            <a:endParaRPr lang="da-DK" sz="2400" kern="100" dirty="0">
              <a:solidFill>
                <a:schemeClr val="bg1"/>
              </a:solidFill>
              <a:effectLst>
                <a:glow rad="63500">
                  <a:schemeClr val="accent4">
                    <a:satMod val="175000"/>
                    <a:alpha val="40000"/>
                  </a:schemeClr>
                </a:glow>
              </a:effectLst>
              <a:ea typeface="Aptos" panose="020B0004020202020204" pitchFamily="34" charset="0"/>
              <a:cs typeface="Times New Roman" panose="02020603050405020304" pitchFamily="18" charset="0"/>
            </a:endParaRPr>
          </a:p>
          <a:p>
            <a:pPr algn="ctr">
              <a:buNone/>
            </a:pPr>
            <a:r>
              <a:rPr lang="da-DK" sz="2400" kern="100" dirty="0">
                <a:solidFill>
                  <a:schemeClr val="bg1"/>
                </a:solidFill>
                <a:effectLst>
                  <a:glow rad="63500">
                    <a:schemeClr val="accent4">
                      <a:satMod val="175000"/>
                      <a:alpha val="40000"/>
                    </a:schemeClr>
                  </a:glow>
                </a:effectLst>
                <a:ea typeface="Aptos" panose="020B0004020202020204" pitchFamily="34" charset="0"/>
                <a:cs typeface="Times New Roman" panose="02020603050405020304" pitchFamily="18" charset="0"/>
              </a:rPr>
              <a:t>Vi er voksne </a:t>
            </a:r>
          </a:p>
          <a:p>
            <a:pPr algn="ctr">
              <a:buNone/>
            </a:pPr>
            <a:r>
              <a:rPr lang="da-DK" sz="2400" kern="100" dirty="0">
                <a:solidFill>
                  <a:schemeClr val="bg1"/>
                </a:solidFill>
                <a:effectLst>
                  <a:glow rad="63500">
                    <a:schemeClr val="accent4">
                      <a:satMod val="175000"/>
                      <a:alpha val="40000"/>
                    </a:schemeClr>
                  </a:glow>
                </a:effectLst>
                <a:ea typeface="Aptos" panose="020B0004020202020204" pitchFamily="34" charset="0"/>
                <a:cs typeface="Times New Roman" panose="02020603050405020304" pitchFamily="18" charset="0"/>
              </a:rPr>
              <a:t>i det nære</a:t>
            </a:r>
            <a:endParaRPr lang="en-DK" sz="3600" kern="100" dirty="0">
              <a:solidFill>
                <a:schemeClr val="bg1"/>
              </a:solidFill>
              <a:effectLst>
                <a:glow rad="63500">
                  <a:schemeClr val="accent4">
                    <a:satMod val="175000"/>
                    <a:alpha val="40000"/>
                  </a:schemeClr>
                </a:glow>
              </a:effectLst>
              <a:ea typeface="Aptos" panose="020B0004020202020204" pitchFamily="34"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id="{431178B4-FE88-2165-B4CE-131B1E1729B5}"/>
              </a:ext>
            </a:extLst>
          </p:cNvPr>
          <p:cNvSpPr/>
          <p:nvPr/>
        </p:nvSpPr>
        <p:spPr>
          <a:xfrm>
            <a:off x="7530145" y="4658097"/>
            <a:ext cx="2575978" cy="1806291"/>
          </a:xfrm>
          <a:prstGeom prst="roundRect">
            <a:avLst>
              <a:gd name="adj" fmla="val 661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buNone/>
            </a:pPr>
            <a:endParaRPr lang="da-DK" sz="2400" kern="100" dirty="0">
              <a:solidFill>
                <a:schemeClr val="bg1"/>
              </a:solidFill>
              <a:effectLst>
                <a:glow rad="63500">
                  <a:schemeClr val="accent4">
                    <a:satMod val="175000"/>
                    <a:alpha val="40000"/>
                  </a:schemeClr>
                </a:glow>
              </a:effectLst>
              <a:ea typeface="Aptos" panose="020B0004020202020204" pitchFamily="34" charset="0"/>
              <a:cs typeface="Times New Roman" panose="02020603050405020304" pitchFamily="18" charset="0"/>
            </a:endParaRPr>
          </a:p>
          <a:p>
            <a:pPr algn="ctr">
              <a:buNone/>
            </a:pPr>
            <a:r>
              <a:rPr lang="da-DK" sz="2400" kern="100" dirty="0">
                <a:solidFill>
                  <a:schemeClr val="bg1"/>
                </a:solidFill>
                <a:effectLst>
                  <a:glow rad="63500">
                    <a:schemeClr val="accent4">
                      <a:satMod val="175000"/>
                      <a:alpha val="40000"/>
                    </a:schemeClr>
                  </a:glow>
                </a:effectLst>
                <a:ea typeface="Aptos" panose="020B0004020202020204" pitchFamily="34" charset="0"/>
                <a:cs typeface="Times New Roman" panose="02020603050405020304" pitchFamily="18" charset="0"/>
              </a:rPr>
              <a:t>Klassen og </a:t>
            </a:r>
          </a:p>
          <a:p>
            <a:pPr algn="ctr">
              <a:buNone/>
            </a:pPr>
            <a:r>
              <a:rPr lang="da-DK" sz="2400" kern="100" dirty="0">
                <a:solidFill>
                  <a:schemeClr val="bg1"/>
                </a:solidFill>
                <a:effectLst>
                  <a:glow rad="63500">
                    <a:schemeClr val="accent4">
                      <a:satMod val="175000"/>
                      <a:alpha val="40000"/>
                    </a:schemeClr>
                  </a:glow>
                </a:effectLst>
                <a:ea typeface="Aptos" panose="020B0004020202020204" pitchFamily="34" charset="0"/>
                <a:cs typeface="Times New Roman" panose="02020603050405020304" pitchFamily="18" charset="0"/>
              </a:rPr>
              <a:t>deres venner</a:t>
            </a:r>
            <a:endParaRPr lang="en-DK" sz="3600" kern="100" dirty="0">
              <a:solidFill>
                <a:schemeClr val="bg1"/>
              </a:solidFill>
              <a:effectLst>
                <a:glow rad="63500">
                  <a:schemeClr val="accent4">
                    <a:satMod val="175000"/>
                    <a:alpha val="40000"/>
                  </a:schemeClr>
                </a:glow>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16414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88C13-6DDB-84DE-7CD8-02BCAB2BAAFC}"/>
            </a:ext>
          </a:extLst>
        </p:cNvPr>
        <p:cNvGrpSpPr/>
        <p:nvPr/>
      </p:nvGrpSpPr>
      <p:grpSpPr>
        <a:xfrm>
          <a:off x="0" y="0"/>
          <a:ext cx="0" cy="0"/>
          <a:chOff x="0" y="0"/>
          <a:chExt cx="0" cy="0"/>
        </a:xfrm>
      </p:grpSpPr>
      <p:pic>
        <p:nvPicPr>
          <p:cNvPr id="12" name="Billede 11" descr="Et billede, der indeholder tekst, skærmbillede, grafisk design, Grafik&#10;&#10;AI-genereret indhold kan være ukorrekt.">
            <a:extLst>
              <a:ext uri="{FF2B5EF4-FFF2-40B4-BE49-F238E27FC236}">
                <a16:creationId xmlns:a16="http://schemas.microsoft.com/office/drawing/2014/main" id="{1413597E-A894-74BA-5D58-55E3951FEBB8}"/>
              </a:ext>
            </a:extLst>
          </p:cNvPr>
          <p:cNvPicPr>
            <a:picLocks noChangeAspect="1"/>
          </p:cNvPicPr>
          <p:nvPr/>
        </p:nvPicPr>
        <p:blipFill>
          <a:blip r:embed="rId2"/>
          <a:srcRect b="50204"/>
          <a:stretch>
            <a:fillRect/>
          </a:stretch>
        </p:blipFill>
        <p:spPr>
          <a:xfrm>
            <a:off x="499836" y="3751607"/>
            <a:ext cx="11192327" cy="3942719"/>
          </a:xfrm>
          <a:prstGeom prst="rect">
            <a:avLst/>
          </a:prstGeom>
        </p:spPr>
      </p:pic>
      <p:sp>
        <p:nvSpPr>
          <p:cNvPr id="4" name="Afrundet rektangel 3">
            <a:extLst>
              <a:ext uri="{FF2B5EF4-FFF2-40B4-BE49-F238E27FC236}">
                <a16:creationId xmlns:a16="http://schemas.microsoft.com/office/drawing/2014/main" id="{F5E59B9E-81C7-2D42-966B-CD0B9EB9EAAC}"/>
              </a:ext>
            </a:extLst>
          </p:cNvPr>
          <p:cNvSpPr/>
          <p:nvPr/>
        </p:nvSpPr>
        <p:spPr>
          <a:xfrm>
            <a:off x="6722216" y="1725282"/>
            <a:ext cx="4725564" cy="4263170"/>
          </a:xfrm>
          <a:custGeom>
            <a:avLst/>
            <a:gdLst>
              <a:gd name="connsiteX0" fmla="*/ 0 w 4725564"/>
              <a:gd name="connsiteY0" fmla="*/ 165201 h 4467298"/>
              <a:gd name="connsiteX1" fmla="*/ 165201 w 4725564"/>
              <a:gd name="connsiteY1" fmla="*/ 0 h 4467298"/>
              <a:gd name="connsiteX2" fmla="*/ 4560363 w 4725564"/>
              <a:gd name="connsiteY2" fmla="*/ 0 h 4467298"/>
              <a:gd name="connsiteX3" fmla="*/ 4725564 w 4725564"/>
              <a:gd name="connsiteY3" fmla="*/ 165201 h 4467298"/>
              <a:gd name="connsiteX4" fmla="*/ 4725564 w 4725564"/>
              <a:gd name="connsiteY4" fmla="*/ 4302097 h 4467298"/>
              <a:gd name="connsiteX5" fmla="*/ 4560363 w 4725564"/>
              <a:gd name="connsiteY5" fmla="*/ 4467298 h 4467298"/>
              <a:gd name="connsiteX6" fmla="*/ 165201 w 4725564"/>
              <a:gd name="connsiteY6" fmla="*/ 4467298 h 4467298"/>
              <a:gd name="connsiteX7" fmla="*/ 0 w 4725564"/>
              <a:gd name="connsiteY7" fmla="*/ 4302097 h 4467298"/>
              <a:gd name="connsiteX8" fmla="*/ 0 w 4725564"/>
              <a:gd name="connsiteY8" fmla="*/ 165201 h 4467298"/>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529326 w 4725564"/>
              <a:gd name="connsiteY6" fmla="*/ 4467299 h 4467299"/>
              <a:gd name="connsiteX7" fmla="*/ 165201 w 4725564"/>
              <a:gd name="connsiteY7" fmla="*/ 4467298 h 4467299"/>
              <a:gd name="connsiteX8" fmla="*/ 0 w 4725564"/>
              <a:gd name="connsiteY8" fmla="*/ 4302097 h 4467299"/>
              <a:gd name="connsiteX9" fmla="*/ 0 w 4725564"/>
              <a:gd name="connsiteY9" fmla="*/ 165201 h 4467299"/>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759671 w 4725564"/>
              <a:gd name="connsiteY6" fmla="*/ 4467299 h 4467299"/>
              <a:gd name="connsiteX7" fmla="*/ 529326 w 4725564"/>
              <a:gd name="connsiteY7" fmla="*/ 4467299 h 4467299"/>
              <a:gd name="connsiteX8" fmla="*/ 165201 w 4725564"/>
              <a:gd name="connsiteY8" fmla="*/ 4467298 h 4467299"/>
              <a:gd name="connsiteX9" fmla="*/ 0 w 4725564"/>
              <a:gd name="connsiteY9" fmla="*/ 4302097 h 4467299"/>
              <a:gd name="connsiteX10" fmla="*/ 0 w 4725564"/>
              <a:gd name="connsiteY10" fmla="*/ 165201 h 4467299"/>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1010957 w 4725564"/>
              <a:gd name="connsiteY6" fmla="*/ 4467299 h 4467299"/>
              <a:gd name="connsiteX7" fmla="*/ 759671 w 4725564"/>
              <a:gd name="connsiteY7" fmla="*/ 4467299 h 4467299"/>
              <a:gd name="connsiteX8" fmla="*/ 529326 w 4725564"/>
              <a:gd name="connsiteY8" fmla="*/ 4467299 h 4467299"/>
              <a:gd name="connsiteX9" fmla="*/ 165201 w 4725564"/>
              <a:gd name="connsiteY9" fmla="*/ 4467298 h 4467299"/>
              <a:gd name="connsiteX10" fmla="*/ 0 w 4725564"/>
              <a:gd name="connsiteY10" fmla="*/ 4302097 h 4467299"/>
              <a:gd name="connsiteX11" fmla="*/ 0 w 4725564"/>
              <a:gd name="connsiteY11" fmla="*/ 165201 h 4467299"/>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1010957 w 4725564"/>
              <a:gd name="connsiteY6" fmla="*/ 446729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1122639 w 4725564"/>
              <a:gd name="connsiteY6" fmla="*/ 447427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5564" h="4851207">
                <a:moveTo>
                  <a:pt x="0" y="165201"/>
                </a:moveTo>
                <a:cubicBezTo>
                  <a:pt x="0" y="73963"/>
                  <a:pt x="73963" y="0"/>
                  <a:pt x="165201" y="0"/>
                </a:cubicBezTo>
                <a:lnTo>
                  <a:pt x="4560363" y="0"/>
                </a:lnTo>
                <a:cubicBezTo>
                  <a:pt x="4651601" y="0"/>
                  <a:pt x="4725564" y="73963"/>
                  <a:pt x="4725564" y="165201"/>
                </a:cubicBezTo>
                <a:lnTo>
                  <a:pt x="4725564" y="4302097"/>
                </a:lnTo>
                <a:cubicBezTo>
                  <a:pt x="4725564" y="4393335"/>
                  <a:pt x="4651601" y="4467298"/>
                  <a:pt x="4560363" y="4467298"/>
                </a:cubicBezTo>
                <a:lnTo>
                  <a:pt x="1122639" y="4474279"/>
                </a:lnTo>
                <a:lnTo>
                  <a:pt x="1192441" y="4851207"/>
                </a:lnTo>
                <a:lnTo>
                  <a:pt x="529326" y="4467299"/>
                </a:lnTo>
                <a:lnTo>
                  <a:pt x="165201" y="4467298"/>
                </a:lnTo>
                <a:cubicBezTo>
                  <a:pt x="73963" y="4467298"/>
                  <a:pt x="0" y="4393335"/>
                  <a:pt x="0" y="4302097"/>
                </a:cubicBezTo>
                <a:lnTo>
                  <a:pt x="0" y="165201"/>
                </a:lnTo>
                <a:close/>
              </a:path>
            </a:pathLst>
          </a:custGeom>
          <a:solidFill>
            <a:schemeClr val="bg1">
              <a:alpha val="74307"/>
            </a:schemeClr>
          </a:solidFill>
          <a:ln w="12700">
            <a:solidFill>
              <a:schemeClr val="tx1"/>
            </a:solidFill>
          </a:ln>
          <a:effectLst>
            <a:innerShdw blurRad="310787" dist="197299" dir="13500000">
              <a:prstClr val="black">
                <a:alpha val="11579"/>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itel 4">
            <a:extLst>
              <a:ext uri="{FF2B5EF4-FFF2-40B4-BE49-F238E27FC236}">
                <a16:creationId xmlns:a16="http://schemas.microsoft.com/office/drawing/2014/main" id="{62E86BFC-59FF-4B16-CD03-D5F54C5F1234}"/>
              </a:ext>
            </a:extLst>
          </p:cNvPr>
          <p:cNvSpPr>
            <a:spLocks noGrp="1"/>
          </p:cNvSpPr>
          <p:nvPr>
            <p:ph type="title"/>
          </p:nvPr>
        </p:nvSpPr>
        <p:spPr>
          <a:xfrm>
            <a:off x="499835" y="1005698"/>
            <a:ext cx="4725565" cy="715955"/>
          </a:xfrm>
        </p:spPr>
        <p:txBody>
          <a:bodyPr>
            <a:normAutofit/>
          </a:bodyPr>
          <a:lstStyle/>
          <a:p>
            <a:pPr algn="r"/>
            <a:r>
              <a:rPr lang="da-DK" sz="2800" dirty="0">
                <a:solidFill>
                  <a:schemeClr val="accent4"/>
                </a:solidFill>
                <a:latin typeface="Myriad Pro Light"/>
              </a:rPr>
              <a:t>Vi voksne</a:t>
            </a:r>
            <a:endParaRPr lang="da-DK" sz="2800" b="0" dirty="0">
              <a:solidFill>
                <a:schemeClr val="tx2"/>
              </a:solidFill>
            </a:endParaRPr>
          </a:p>
        </p:txBody>
      </p:sp>
      <p:sp>
        <p:nvSpPr>
          <p:cNvPr id="6" name="Titel 4">
            <a:extLst>
              <a:ext uri="{FF2B5EF4-FFF2-40B4-BE49-F238E27FC236}">
                <a16:creationId xmlns:a16="http://schemas.microsoft.com/office/drawing/2014/main" id="{91BA39DA-329D-4558-63B8-7EB7EB5A6A38}"/>
              </a:ext>
            </a:extLst>
          </p:cNvPr>
          <p:cNvSpPr txBox="1">
            <a:spLocks/>
          </p:cNvSpPr>
          <p:nvPr/>
        </p:nvSpPr>
        <p:spPr>
          <a:xfrm>
            <a:off x="6613694" y="747607"/>
            <a:ext cx="4725565" cy="119674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Myriad Pro Light" panose="020B0403030403020204" pitchFamily="34" charset="0"/>
                <a:ea typeface="+mj-ea"/>
                <a:cs typeface="+mj-cs"/>
              </a:defRPr>
            </a:lvl1pPr>
          </a:lstStyle>
          <a:p>
            <a:r>
              <a:rPr lang="da-DK" sz="2800" dirty="0">
                <a:solidFill>
                  <a:schemeClr val="accent4"/>
                </a:solidFill>
                <a:latin typeface="Myriad Pro Light"/>
              </a:rPr>
              <a:t>Vores børn</a:t>
            </a:r>
            <a:endParaRPr lang="da-DK" dirty="0">
              <a:solidFill>
                <a:schemeClr val="accent4"/>
              </a:solidFill>
              <a:latin typeface="Myriad Pro Light"/>
            </a:endParaRPr>
          </a:p>
        </p:txBody>
      </p:sp>
      <p:sp>
        <p:nvSpPr>
          <p:cNvPr id="14" name="Afrundet rektangel 3">
            <a:extLst>
              <a:ext uri="{FF2B5EF4-FFF2-40B4-BE49-F238E27FC236}">
                <a16:creationId xmlns:a16="http://schemas.microsoft.com/office/drawing/2014/main" id="{B0D7CC52-D4E7-11D6-6960-BDF1A8E3B13D}"/>
              </a:ext>
            </a:extLst>
          </p:cNvPr>
          <p:cNvSpPr/>
          <p:nvPr/>
        </p:nvSpPr>
        <p:spPr>
          <a:xfrm>
            <a:off x="499836" y="1725282"/>
            <a:ext cx="4725564" cy="4263169"/>
          </a:xfrm>
          <a:custGeom>
            <a:avLst/>
            <a:gdLst>
              <a:gd name="connsiteX0" fmla="*/ 0 w 4725564"/>
              <a:gd name="connsiteY0" fmla="*/ 165201 h 4467298"/>
              <a:gd name="connsiteX1" fmla="*/ 165201 w 4725564"/>
              <a:gd name="connsiteY1" fmla="*/ 0 h 4467298"/>
              <a:gd name="connsiteX2" fmla="*/ 4560363 w 4725564"/>
              <a:gd name="connsiteY2" fmla="*/ 0 h 4467298"/>
              <a:gd name="connsiteX3" fmla="*/ 4725564 w 4725564"/>
              <a:gd name="connsiteY3" fmla="*/ 165201 h 4467298"/>
              <a:gd name="connsiteX4" fmla="*/ 4725564 w 4725564"/>
              <a:gd name="connsiteY4" fmla="*/ 4302097 h 4467298"/>
              <a:gd name="connsiteX5" fmla="*/ 4560363 w 4725564"/>
              <a:gd name="connsiteY5" fmla="*/ 4467298 h 4467298"/>
              <a:gd name="connsiteX6" fmla="*/ 165201 w 4725564"/>
              <a:gd name="connsiteY6" fmla="*/ 4467298 h 4467298"/>
              <a:gd name="connsiteX7" fmla="*/ 0 w 4725564"/>
              <a:gd name="connsiteY7" fmla="*/ 4302097 h 4467298"/>
              <a:gd name="connsiteX8" fmla="*/ 0 w 4725564"/>
              <a:gd name="connsiteY8" fmla="*/ 165201 h 4467298"/>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529326 w 4725564"/>
              <a:gd name="connsiteY6" fmla="*/ 4467299 h 4467299"/>
              <a:gd name="connsiteX7" fmla="*/ 165201 w 4725564"/>
              <a:gd name="connsiteY7" fmla="*/ 4467298 h 4467299"/>
              <a:gd name="connsiteX8" fmla="*/ 0 w 4725564"/>
              <a:gd name="connsiteY8" fmla="*/ 4302097 h 4467299"/>
              <a:gd name="connsiteX9" fmla="*/ 0 w 4725564"/>
              <a:gd name="connsiteY9" fmla="*/ 165201 h 4467299"/>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759671 w 4725564"/>
              <a:gd name="connsiteY6" fmla="*/ 4467299 h 4467299"/>
              <a:gd name="connsiteX7" fmla="*/ 529326 w 4725564"/>
              <a:gd name="connsiteY7" fmla="*/ 4467299 h 4467299"/>
              <a:gd name="connsiteX8" fmla="*/ 165201 w 4725564"/>
              <a:gd name="connsiteY8" fmla="*/ 4467298 h 4467299"/>
              <a:gd name="connsiteX9" fmla="*/ 0 w 4725564"/>
              <a:gd name="connsiteY9" fmla="*/ 4302097 h 4467299"/>
              <a:gd name="connsiteX10" fmla="*/ 0 w 4725564"/>
              <a:gd name="connsiteY10" fmla="*/ 165201 h 4467299"/>
              <a:gd name="connsiteX0" fmla="*/ 0 w 4725564"/>
              <a:gd name="connsiteY0" fmla="*/ 165201 h 4467299"/>
              <a:gd name="connsiteX1" fmla="*/ 165201 w 4725564"/>
              <a:gd name="connsiteY1" fmla="*/ 0 h 4467299"/>
              <a:gd name="connsiteX2" fmla="*/ 4560363 w 4725564"/>
              <a:gd name="connsiteY2" fmla="*/ 0 h 4467299"/>
              <a:gd name="connsiteX3" fmla="*/ 4725564 w 4725564"/>
              <a:gd name="connsiteY3" fmla="*/ 165201 h 4467299"/>
              <a:gd name="connsiteX4" fmla="*/ 4725564 w 4725564"/>
              <a:gd name="connsiteY4" fmla="*/ 4302097 h 4467299"/>
              <a:gd name="connsiteX5" fmla="*/ 4560363 w 4725564"/>
              <a:gd name="connsiteY5" fmla="*/ 4467298 h 4467299"/>
              <a:gd name="connsiteX6" fmla="*/ 1010957 w 4725564"/>
              <a:gd name="connsiteY6" fmla="*/ 4467299 h 4467299"/>
              <a:gd name="connsiteX7" fmla="*/ 759671 w 4725564"/>
              <a:gd name="connsiteY7" fmla="*/ 4467299 h 4467299"/>
              <a:gd name="connsiteX8" fmla="*/ 529326 w 4725564"/>
              <a:gd name="connsiteY8" fmla="*/ 4467299 h 4467299"/>
              <a:gd name="connsiteX9" fmla="*/ 165201 w 4725564"/>
              <a:gd name="connsiteY9" fmla="*/ 4467298 h 4467299"/>
              <a:gd name="connsiteX10" fmla="*/ 0 w 4725564"/>
              <a:gd name="connsiteY10" fmla="*/ 4302097 h 4467299"/>
              <a:gd name="connsiteX11" fmla="*/ 0 w 4725564"/>
              <a:gd name="connsiteY11" fmla="*/ 165201 h 4467299"/>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1010957 w 4725564"/>
              <a:gd name="connsiteY6" fmla="*/ 446729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1122639 w 4725564"/>
              <a:gd name="connsiteY6" fmla="*/ 447427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 name="connsiteX0" fmla="*/ 0 w 4725564"/>
              <a:gd name="connsiteY0" fmla="*/ 165201 h 4851207"/>
              <a:gd name="connsiteX1" fmla="*/ 165201 w 4725564"/>
              <a:gd name="connsiteY1" fmla="*/ 0 h 4851207"/>
              <a:gd name="connsiteX2" fmla="*/ 4560363 w 4725564"/>
              <a:gd name="connsiteY2" fmla="*/ 0 h 4851207"/>
              <a:gd name="connsiteX3" fmla="*/ 4725564 w 4725564"/>
              <a:gd name="connsiteY3" fmla="*/ 165201 h 4851207"/>
              <a:gd name="connsiteX4" fmla="*/ 4725564 w 4725564"/>
              <a:gd name="connsiteY4" fmla="*/ 4302097 h 4851207"/>
              <a:gd name="connsiteX5" fmla="*/ 4560363 w 4725564"/>
              <a:gd name="connsiteY5" fmla="*/ 4467298 h 4851207"/>
              <a:gd name="connsiteX6" fmla="*/ 3907720 w 4725564"/>
              <a:gd name="connsiteY6" fmla="*/ 4453339 h 4851207"/>
              <a:gd name="connsiteX7" fmla="*/ 1192441 w 4725564"/>
              <a:gd name="connsiteY7" fmla="*/ 4851207 h 4851207"/>
              <a:gd name="connsiteX8" fmla="*/ 529326 w 4725564"/>
              <a:gd name="connsiteY8" fmla="*/ 4467299 h 4851207"/>
              <a:gd name="connsiteX9" fmla="*/ 165201 w 4725564"/>
              <a:gd name="connsiteY9" fmla="*/ 4467298 h 4851207"/>
              <a:gd name="connsiteX10" fmla="*/ 0 w 4725564"/>
              <a:gd name="connsiteY10" fmla="*/ 4302097 h 4851207"/>
              <a:gd name="connsiteX11" fmla="*/ 0 w 4725564"/>
              <a:gd name="connsiteY11" fmla="*/ 165201 h 4851207"/>
              <a:gd name="connsiteX0" fmla="*/ 0 w 4725564"/>
              <a:gd name="connsiteY0" fmla="*/ 165201 h 4844227"/>
              <a:gd name="connsiteX1" fmla="*/ 165201 w 4725564"/>
              <a:gd name="connsiteY1" fmla="*/ 0 h 4844227"/>
              <a:gd name="connsiteX2" fmla="*/ 4560363 w 4725564"/>
              <a:gd name="connsiteY2" fmla="*/ 0 h 4844227"/>
              <a:gd name="connsiteX3" fmla="*/ 4725564 w 4725564"/>
              <a:gd name="connsiteY3" fmla="*/ 165201 h 4844227"/>
              <a:gd name="connsiteX4" fmla="*/ 4725564 w 4725564"/>
              <a:gd name="connsiteY4" fmla="*/ 4302097 h 4844227"/>
              <a:gd name="connsiteX5" fmla="*/ 4560363 w 4725564"/>
              <a:gd name="connsiteY5" fmla="*/ 4467298 h 4844227"/>
              <a:gd name="connsiteX6" fmla="*/ 3907720 w 4725564"/>
              <a:gd name="connsiteY6" fmla="*/ 4453339 h 4844227"/>
              <a:gd name="connsiteX7" fmla="*/ 4047323 w 4725564"/>
              <a:gd name="connsiteY7" fmla="*/ 4844227 h 4844227"/>
              <a:gd name="connsiteX8" fmla="*/ 529326 w 4725564"/>
              <a:gd name="connsiteY8" fmla="*/ 4467299 h 4844227"/>
              <a:gd name="connsiteX9" fmla="*/ 165201 w 4725564"/>
              <a:gd name="connsiteY9" fmla="*/ 4467298 h 4844227"/>
              <a:gd name="connsiteX10" fmla="*/ 0 w 4725564"/>
              <a:gd name="connsiteY10" fmla="*/ 4302097 h 4844227"/>
              <a:gd name="connsiteX11" fmla="*/ 0 w 4725564"/>
              <a:gd name="connsiteY11" fmla="*/ 165201 h 4844227"/>
              <a:gd name="connsiteX0" fmla="*/ 0 w 4725564"/>
              <a:gd name="connsiteY0" fmla="*/ 165201 h 4844227"/>
              <a:gd name="connsiteX1" fmla="*/ 165201 w 4725564"/>
              <a:gd name="connsiteY1" fmla="*/ 0 h 4844227"/>
              <a:gd name="connsiteX2" fmla="*/ 4560363 w 4725564"/>
              <a:gd name="connsiteY2" fmla="*/ 0 h 4844227"/>
              <a:gd name="connsiteX3" fmla="*/ 4725564 w 4725564"/>
              <a:gd name="connsiteY3" fmla="*/ 165201 h 4844227"/>
              <a:gd name="connsiteX4" fmla="*/ 4725564 w 4725564"/>
              <a:gd name="connsiteY4" fmla="*/ 4302097 h 4844227"/>
              <a:gd name="connsiteX5" fmla="*/ 4560363 w 4725564"/>
              <a:gd name="connsiteY5" fmla="*/ 4467298 h 4844227"/>
              <a:gd name="connsiteX6" fmla="*/ 3907720 w 4725564"/>
              <a:gd name="connsiteY6" fmla="*/ 4453339 h 4844227"/>
              <a:gd name="connsiteX7" fmla="*/ 4047323 w 4725564"/>
              <a:gd name="connsiteY7" fmla="*/ 4844227 h 4844227"/>
              <a:gd name="connsiteX8" fmla="*/ 3426089 w 4725564"/>
              <a:gd name="connsiteY8" fmla="*/ 4474279 h 4844227"/>
              <a:gd name="connsiteX9" fmla="*/ 165201 w 4725564"/>
              <a:gd name="connsiteY9" fmla="*/ 4467298 h 4844227"/>
              <a:gd name="connsiteX10" fmla="*/ 0 w 4725564"/>
              <a:gd name="connsiteY10" fmla="*/ 4302097 h 4844227"/>
              <a:gd name="connsiteX11" fmla="*/ 0 w 4725564"/>
              <a:gd name="connsiteY11" fmla="*/ 165201 h 4844227"/>
              <a:gd name="connsiteX0" fmla="*/ 0 w 4725564"/>
              <a:gd name="connsiteY0" fmla="*/ 165201 h 4900068"/>
              <a:gd name="connsiteX1" fmla="*/ 165201 w 4725564"/>
              <a:gd name="connsiteY1" fmla="*/ 0 h 4900068"/>
              <a:gd name="connsiteX2" fmla="*/ 4560363 w 4725564"/>
              <a:gd name="connsiteY2" fmla="*/ 0 h 4900068"/>
              <a:gd name="connsiteX3" fmla="*/ 4725564 w 4725564"/>
              <a:gd name="connsiteY3" fmla="*/ 165201 h 4900068"/>
              <a:gd name="connsiteX4" fmla="*/ 4725564 w 4725564"/>
              <a:gd name="connsiteY4" fmla="*/ 4302097 h 4900068"/>
              <a:gd name="connsiteX5" fmla="*/ 4560363 w 4725564"/>
              <a:gd name="connsiteY5" fmla="*/ 4467298 h 4900068"/>
              <a:gd name="connsiteX6" fmla="*/ 3907720 w 4725564"/>
              <a:gd name="connsiteY6" fmla="*/ 4453339 h 4900068"/>
              <a:gd name="connsiteX7" fmla="*/ 4005442 w 4725564"/>
              <a:gd name="connsiteY7" fmla="*/ 4900068 h 4900068"/>
              <a:gd name="connsiteX8" fmla="*/ 3426089 w 4725564"/>
              <a:gd name="connsiteY8" fmla="*/ 4474279 h 4900068"/>
              <a:gd name="connsiteX9" fmla="*/ 165201 w 4725564"/>
              <a:gd name="connsiteY9" fmla="*/ 4467298 h 4900068"/>
              <a:gd name="connsiteX10" fmla="*/ 0 w 4725564"/>
              <a:gd name="connsiteY10" fmla="*/ 4302097 h 4900068"/>
              <a:gd name="connsiteX11" fmla="*/ 0 w 4725564"/>
              <a:gd name="connsiteY11" fmla="*/ 165201 h 4900068"/>
              <a:gd name="connsiteX0" fmla="*/ 0 w 4725564"/>
              <a:gd name="connsiteY0" fmla="*/ 165201 h 4865168"/>
              <a:gd name="connsiteX1" fmla="*/ 165201 w 4725564"/>
              <a:gd name="connsiteY1" fmla="*/ 0 h 4865168"/>
              <a:gd name="connsiteX2" fmla="*/ 4560363 w 4725564"/>
              <a:gd name="connsiteY2" fmla="*/ 0 h 4865168"/>
              <a:gd name="connsiteX3" fmla="*/ 4725564 w 4725564"/>
              <a:gd name="connsiteY3" fmla="*/ 165201 h 4865168"/>
              <a:gd name="connsiteX4" fmla="*/ 4725564 w 4725564"/>
              <a:gd name="connsiteY4" fmla="*/ 4302097 h 4865168"/>
              <a:gd name="connsiteX5" fmla="*/ 4560363 w 4725564"/>
              <a:gd name="connsiteY5" fmla="*/ 4467298 h 4865168"/>
              <a:gd name="connsiteX6" fmla="*/ 3907720 w 4725564"/>
              <a:gd name="connsiteY6" fmla="*/ 4453339 h 4865168"/>
              <a:gd name="connsiteX7" fmla="*/ 4082224 w 4725564"/>
              <a:gd name="connsiteY7" fmla="*/ 4865168 h 4865168"/>
              <a:gd name="connsiteX8" fmla="*/ 3426089 w 4725564"/>
              <a:gd name="connsiteY8" fmla="*/ 4474279 h 4865168"/>
              <a:gd name="connsiteX9" fmla="*/ 165201 w 4725564"/>
              <a:gd name="connsiteY9" fmla="*/ 4467298 h 4865168"/>
              <a:gd name="connsiteX10" fmla="*/ 0 w 4725564"/>
              <a:gd name="connsiteY10" fmla="*/ 4302097 h 4865168"/>
              <a:gd name="connsiteX11" fmla="*/ 0 w 4725564"/>
              <a:gd name="connsiteY11" fmla="*/ 165201 h 4865168"/>
              <a:gd name="connsiteX0" fmla="*/ 0 w 4725564"/>
              <a:gd name="connsiteY0" fmla="*/ 165201 h 4865168"/>
              <a:gd name="connsiteX1" fmla="*/ 165201 w 4725564"/>
              <a:gd name="connsiteY1" fmla="*/ 0 h 4865168"/>
              <a:gd name="connsiteX2" fmla="*/ 4560363 w 4725564"/>
              <a:gd name="connsiteY2" fmla="*/ 0 h 4865168"/>
              <a:gd name="connsiteX3" fmla="*/ 4725564 w 4725564"/>
              <a:gd name="connsiteY3" fmla="*/ 165201 h 4865168"/>
              <a:gd name="connsiteX4" fmla="*/ 4725564 w 4725564"/>
              <a:gd name="connsiteY4" fmla="*/ 4302097 h 4865168"/>
              <a:gd name="connsiteX5" fmla="*/ 4560363 w 4725564"/>
              <a:gd name="connsiteY5" fmla="*/ 4467298 h 4865168"/>
              <a:gd name="connsiteX6" fmla="*/ 4026382 w 4725564"/>
              <a:gd name="connsiteY6" fmla="*/ 4481260 h 4865168"/>
              <a:gd name="connsiteX7" fmla="*/ 4082224 w 4725564"/>
              <a:gd name="connsiteY7" fmla="*/ 4865168 h 4865168"/>
              <a:gd name="connsiteX8" fmla="*/ 3426089 w 4725564"/>
              <a:gd name="connsiteY8" fmla="*/ 4474279 h 4865168"/>
              <a:gd name="connsiteX9" fmla="*/ 165201 w 4725564"/>
              <a:gd name="connsiteY9" fmla="*/ 4467298 h 4865168"/>
              <a:gd name="connsiteX10" fmla="*/ 0 w 4725564"/>
              <a:gd name="connsiteY10" fmla="*/ 4302097 h 4865168"/>
              <a:gd name="connsiteX11" fmla="*/ 0 w 4725564"/>
              <a:gd name="connsiteY11" fmla="*/ 165201 h 486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5564" h="4865168">
                <a:moveTo>
                  <a:pt x="0" y="165201"/>
                </a:moveTo>
                <a:cubicBezTo>
                  <a:pt x="0" y="73963"/>
                  <a:pt x="73963" y="0"/>
                  <a:pt x="165201" y="0"/>
                </a:cubicBezTo>
                <a:lnTo>
                  <a:pt x="4560363" y="0"/>
                </a:lnTo>
                <a:cubicBezTo>
                  <a:pt x="4651601" y="0"/>
                  <a:pt x="4725564" y="73963"/>
                  <a:pt x="4725564" y="165201"/>
                </a:cubicBezTo>
                <a:lnTo>
                  <a:pt x="4725564" y="4302097"/>
                </a:lnTo>
                <a:cubicBezTo>
                  <a:pt x="4725564" y="4393335"/>
                  <a:pt x="4651601" y="4467298"/>
                  <a:pt x="4560363" y="4467298"/>
                </a:cubicBezTo>
                <a:lnTo>
                  <a:pt x="4026382" y="4481260"/>
                </a:lnTo>
                <a:lnTo>
                  <a:pt x="4082224" y="4865168"/>
                </a:lnTo>
                <a:lnTo>
                  <a:pt x="3426089" y="4474279"/>
                </a:lnTo>
                <a:lnTo>
                  <a:pt x="165201" y="4467298"/>
                </a:lnTo>
                <a:cubicBezTo>
                  <a:pt x="73963" y="4467298"/>
                  <a:pt x="0" y="4393335"/>
                  <a:pt x="0" y="4302097"/>
                </a:cubicBezTo>
                <a:lnTo>
                  <a:pt x="0" y="165201"/>
                </a:lnTo>
                <a:close/>
              </a:path>
            </a:pathLst>
          </a:custGeom>
          <a:solidFill>
            <a:schemeClr val="bg1">
              <a:alpha val="72000"/>
            </a:schemeClr>
          </a:solidFill>
          <a:ln w="12700">
            <a:solidFill>
              <a:schemeClr val="tx1"/>
            </a:solidFill>
          </a:ln>
          <a:effectLst>
            <a:innerShdw blurRad="310787" dist="197299" dir="13500000">
              <a:prstClr val="black">
                <a:alpha val="11579"/>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Afrundet rektangel 10">
            <a:extLst>
              <a:ext uri="{FF2B5EF4-FFF2-40B4-BE49-F238E27FC236}">
                <a16:creationId xmlns:a16="http://schemas.microsoft.com/office/drawing/2014/main" id="{280F1DB7-4E27-2A1B-139E-AEE9587BA898}"/>
              </a:ext>
            </a:extLst>
          </p:cNvPr>
          <p:cNvSpPr/>
          <p:nvPr/>
        </p:nvSpPr>
        <p:spPr>
          <a:xfrm>
            <a:off x="9465087" y="6304822"/>
            <a:ext cx="1874172" cy="411829"/>
          </a:xfrm>
          <a:prstGeom prst="roundRect">
            <a:avLst>
              <a:gd name="adj" fmla="val 26127"/>
            </a:avLst>
          </a:prstGeom>
          <a:solidFill>
            <a:schemeClr val="accent4"/>
          </a:solidFill>
          <a:ln>
            <a:noFill/>
          </a:ln>
          <a:effectLst>
            <a:outerShdw blurRad="153714" dist="38100" dir="2700000" sx="103000" sy="103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latin typeface="Myriad Pro" panose="020B0503030403020204" pitchFamily="34" charset="0"/>
              </a:rPr>
              <a:t>Gem og send</a:t>
            </a:r>
          </a:p>
        </p:txBody>
      </p:sp>
    </p:spTree>
    <p:extLst>
      <p:ext uri="{BB962C8B-B14F-4D97-AF65-F5344CB8AC3E}">
        <p14:creationId xmlns:p14="http://schemas.microsoft.com/office/powerpoint/2010/main" val="1048318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80DE8B19-8A07-A159-89C5-E9286E0FD36B}"/>
              </a:ext>
            </a:extLst>
          </p:cNvPr>
          <p:cNvSpPr/>
          <p:nvPr/>
        </p:nvSpPr>
        <p:spPr>
          <a:xfrm>
            <a:off x="1166076" y="4685657"/>
            <a:ext cx="788868" cy="788868"/>
          </a:xfrm>
          <a:prstGeom prst="ellipse">
            <a:avLst/>
          </a:prstGeom>
          <a:noFill/>
          <a:ln w="25400">
            <a:solidFill>
              <a:schemeClr val="bg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 name="Lige pilforbindelse 4">
            <a:extLst>
              <a:ext uri="{FF2B5EF4-FFF2-40B4-BE49-F238E27FC236}">
                <a16:creationId xmlns:a16="http://schemas.microsoft.com/office/drawing/2014/main" id="{9A282EE4-D3ED-C183-7C55-097BE5019D5E}"/>
              </a:ext>
            </a:extLst>
          </p:cNvPr>
          <p:cNvCxnSpPr>
            <a:cxnSpLocks/>
            <a:stCxn id="8" idx="2"/>
            <a:endCxn id="4" idx="6"/>
          </p:cNvCxnSpPr>
          <p:nvPr/>
        </p:nvCxnSpPr>
        <p:spPr>
          <a:xfrm flipH="1">
            <a:off x="1954944" y="5080091"/>
            <a:ext cx="3771818" cy="0"/>
          </a:xfrm>
          <a:prstGeom prst="straightConnector1">
            <a:avLst/>
          </a:prstGeom>
          <a:ln w="57150">
            <a:solidFill>
              <a:schemeClr val="bg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cxnSp>
        <p:nvCxnSpPr>
          <p:cNvPr id="7" name="Lige pilforbindelse 6">
            <a:extLst>
              <a:ext uri="{FF2B5EF4-FFF2-40B4-BE49-F238E27FC236}">
                <a16:creationId xmlns:a16="http://schemas.microsoft.com/office/drawing/2014/main" id="{6D73C909-6AEA-7CBE-0698-3D171B9E4D02}"/>
              </a:ext>
            </a:extLst>
          </p:cNvPr>
          <p:cNvCxnSpPr>
            <a:cxnSpLocks/>
            <a:stCxn id="8" idx="6"/>
            <a:endCxn id="10" idx="2"/>
          </p:cNvCxnSpPr>
          <p:nvPr/>
        </p:nvCxnSpPr>
        <p:spPr>
          <a:xfrm>
            <a:off x="6515630" y="5080091"/>
            <a:ext cx="3721425" cy="0"/>
          </a:xfrm>
          <a:prstGeom prst="straightConnector1">
            <a:avLst/>
          </a:prstGeom>
          <a:ln w="57150">
            <a:solidFill>
              <a:schemeClr val="bg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8" name="Ellipse 7">
            <a:extLst>
              <a:ext uri="{FF2B5EF4-FFF2-40B4-BE49-F238E27FC236}">
                <a16:creationId xmlns:a16="http://schemas.microsoft.com/office/drawing/2014/main" id="{C6787BDF-AF1D-B586-8A15-050E677386B0}"/>
              </a:ext>
            </a:extLst>
          </p:cNvPr>
          <p:cNvSpPr/>
          <p:nvPr/>
        </p:nvSpPr>
        <p:spPr>
          <a:xfrm>
            <a:off x="5726762" y="4685657"/>
            <a:ext cx="788868" cy="788868"/>
          </a:xfrm>
          <a:prstGeom prst="ellipse">
            <a:avLst/>
          </a:prstGeom>
          <a:noFill/>
          <a:ln w="25400">
            <a:solidFill>
              <a:schemeClr val="bg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D1FA7C3C-EC22-8B07-2D7F-57AC48EFABD1}"/>
              </a:ext>
            </a:extLst>
          </p:cNvPr>
          <p:cNvSpPr/>
          <p:nvPr/>
        </p:nvSpPr>
        <p:spPr>
          <a:xfrm>
            <a:off x="10237055" y="4685657"/>
            <a:ext cx="788868" cy="788868"/>
          </a:xfrm>
          <a:prstGeom prst="ellipse">
            <a:avLst/>
          </a:prstGeom>
          <a:noFill/>
          <a:ln w="25400">
            <a:solidFill>
              <a:schemeClr val="bg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F3B25FDD-FB7C-CD56-C2B5-41D698882A07}"/>
              </a:ext>
            </a:extLst>
          </p:cNvPr>
          <p:cNvSpPr/>
          <p:nvPr/>
        </p:nvSpPr>
        <p:spPr>
          <a:xfrm>
            <a:off x="1237978" y="4757559"/>
            <a:ext cx="645064" cy="64506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16">
            <a:extLst>
              <a:ext uri="{FF2B5EF4-FFF2-40B4-BE49-F238E27FC236}">
                <a16:creationId xmlns:a16="http://schemas.microsoft.com/office/drawing/2014/main" id="{57D18CCE-F6DF-EB3A-A894-24FE2316FB73}"/>
              </a:ext>
            </a:extLst>
          </p:cNvPr>
          <p:cNvSpPr/>
          <p:nvPr/>
        </p:nvSpPr>
        <p:spPr>
          <a:xfrm>
            <a:off x="5800104" y="4757559"/>
            <a:ext cx="645064" cy="64506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Ellipse 17">
            <a:extLst>
              <a:ext uri="{FF2B5EF4-FFF2-40B4-BE49-F238E27FC236}">
                <a16:creationId xmlns:a16="http://schemas.microsoft.com/office/drawing/2014/main" id="{4CBD1674-6443-3B91-97E2-1AC7FDCF035E}"/>
              </a:ext>
            </a:extLst>
          </p:cNvPr>
          <p:cNvSpPr/>
          <p:nvPr/>
        </p:nvSpPr>
        <p:spPr>
          <a:xfrm>
            <a:off x="10309611" y="4757559"/>
            <a:ext cx="645064" cy="64506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itel 1">
            <a:extLst>
              <a:ext uri="{FF2B5EF4-FFF2-40B4-BE49-F238E27FC236}">
                <a16:creationId xmlns:a16="http://schemas.microsoft.com/office/drawing/2014/main" id="{044AD65D-46AD-A32A-078D-53F3CC8B0770}"/>
              </a:ext>
            </a:extLst>
          </p:cNvPr>
          <p:cNvSpPr>
            <a:spLocks noGrp="1"/>
          </p:cNvSpPr>
          <p:nvPr>
            <p:ph type="title"/>
          </p:nvPr>
        </p:nvSpPr>
        <p:spPr>
          <a:xfrm>
            <a:off x="1067506" y="562003"/>
            <a:ext cx="10105293" cy="1080182"/>
          </a:xfrm>
        </p:spPr>
        <p:txBody>
          <a:bodyPr>
            <a:normAutofit fontScale="90000"/>
          </a:bodyPr>
          <a:lstStyle/>
          <a:p>
            <a:r>
              <a:rPr lang="da-DK" sz="4000" dirty="0">
                <a:latin typeface="Myriad Pro Light"/>
              </a:rPr>
              <a:t>Skal problemerne angribes i det nære </a:t>
            </a:r>
            <a:br>
              <a:rPr lang="da-DK" sz="4000" dirty="0">
                <a:latin typeface="Myriad Pro Light"/>
              </a:rPr>
            </a:br>
            <a:r>
              <a:rPr lang="da-DK" sz="4000" dirty="0">
                <a:latin typeface="Myriad Pro Light"/>
              </a:rPr>
              <a:t>eller i det fjerne?</a:t>
            </a:r>
            <a:endParaRPr lang="da-DK" sz="4000" dirty="0"/>
          </a:p>
        </p:txBody>
      </p:sp>
      <p:sp>
        <p:nvSpPr>
          <p:cNvPr id="24" name="Tekstfelt 23">
            <a:extLst>
              <a:ext uri="{FF2B5EF4-FFF2-40B4-BE49-F238E27FC236}">
                <a16:creationId xmlns:a16="http://schemas.microsoft.com/office/drawing/2014/main" id="{2AB5921C-D30B-814E-DB54-736A98A3ABD6}"/>
              </a:ext>
            </a:extLst>
          </p:cNvPr>
          <p:cNvSpPr txBox="1"/>
          <p:nvPr/>
        </p:nvSpPr>
        <p:spPr>
          <a:xfrm>
            <a:off x="1190228" y="2256116"/>
            <a:ext cx="9859847" cy="1938992"/>
          </a:xfrm>
          <a:prstGeom prst="rect">
            <a:avLst/>
          </a:prstGeom>
          <a:noFill/>
        </p:spPr>
        <p:txBody>
          <a:bodyPr wrap="square" lIns="91440" tIns="45720" rIns="91440" bIns="45720" rtlCol="0" anchor="t">
            <a:spAutoFit/>
          </a:bodyPr>
          <a:lstStyle/>
          <a:p>
            <a:r>
              <a:rPr lang="da-DK" sz="2000" dirty="0">
                <a:solidFill>
                  <a:schemeClr val="bg1"/>
                </a:solidFill>
              </a:rPr>
              <a:t>Alt det </a:t>
            </a:r>
            <a:r>
              <a:rPr lang="da-DK" sz="2000" b="1" dirty="0">
                <a:solidFill>
                  <a:schemeClr val="bg1"/>
                </a:solidFill>
              </a:rPr>
              <a:t>indhold</a:t>
            </a:r>
            <a:r>
              <a:rPr lang="da-DK" sz="2000" dirty="0">
                <a:solidFill>
                  <a:schemeClr val="bg1"/>
                </a:solidFill>
              </a:rPr>
              <a:t> vi kan se online fra fx influencere og andre børn/unge påvirker hvad vi føler er ‘godt’ eller  ‘</a:t>
            </a:r>
            <a:r>
              <a:rPr lang="da-DK" sz="2000" b="1" dirty="0">
                <a:solidFill>
                  <a:schemeClr val="bg1"/>
                </a:solidFill>
              </a:rPr>
              <a:t>normalt</a:t>
            </a:r>
            <a:r>
              <a:rPr lang="da-DK" sz="2000" dirty="0">
                <a:solidFill>
                  <a:schemeClr val="bg1"/>
                </a:solidFill>
              </a:rPr>
              <a:t>’</a:t>
            </a:r>
          </a:p>
          <a:p>
            <a:endParaRPr lang="da-DK" sz="2000" dirty="0">
              <a:solidFill>
                <a:schemeClr val="bg1"/>
              </a:solidFill>
            </a:endParaRPr>
          </a:p>
          <a:p>
            <a:r>
              <a:rPr lang="da-DK" sz="2000" b="1" dirty="0">
                <a:solidFill>
                  <a:schemeClr val="bg1"/>
                </a:solidFill>
              </a:rPr>
              <a:t>Apps</a:t>
            </a:r>
            <a:r>
              <a:rPr lang="da-DK" sz="2000" dirty="0">
                <a:solidFill>
                  <a:schemeClr val="bg1"/>
                </a:solidFill>
              </a:rPr>
              <a:t> er </a:t>
            </a:r>
            <a:r>
              <a:rPr lang="da-DK" sz="2000" b="1" dirty="0">
                <a:solidFill>
                  <a:schemeClr val="bg1"/>
                </a:solidFill>
              </a:rPr>
              <a:t>designet</a:t>
            </a:r>
            <a:r>
              <a:rPr lang="da-DK" sz="2000" dirty="0">
                <a:solidFill>
                  <a:schemeClr val="bg1"/>
                </a:solidFill>
              </a:rPr>
              <a:t>, så brugerne tit gør meget mere, end vi har planlagt</a:t>
            </a:r>
          </a:p>
          <a:p>
            <a:endParaRPr lang="da-DK" sz="2000" dirty="0">
              <a:solidFill>
                <a:schemeClr val="bg1"/>
              </a:solidFill>
            </a:endParaRPr>
          </a:p>
          <a:p>
            <a:r>
              <a:rPr lang="da-DK" sz="2000" dirty="0">
                <a:solidFill>
                  <a:schemeClr val="bg1"/>
                </a:solidFill>
              </a:rPr>
              <a:t>Det børn/unge oplever online kan være </a:t>
            </a:r>
            <a:r>
              <a:rPr lang="da-DK" sz="2000" b="1" dirty="0">
                <a:solidFill>
                  <a:schemeClr val="bg1"/>
                </a:solidFill>
              </a:rPr>
              <a:t>usynligt</a:t>
            </a:r>
            <a:r>
              <a:rPr lang="da-DK" sz="2000" dirty="0">
                <a:solidFill>
                  <a:schemeClr val="bg1"/>
                </a:solidFill>
              </a:rPr>
              <a:t> for deres voksne eller deres klasse</a:t>
            </a:r>
          </a:p>
        </p:txBody>
      </p:sp>
      <p:sp>
        <p:nvSpPr>
          <p:cNvPr id="26" name="Afrundet rektangulær billedforklaring 25">
            <a:extLst>
              <a:ext uri="{FF2B5EF4-FFF2-40B4-BE49-F238E27FC236}">
                <a16:creationId xmlns:a16="http://schemas.microsoft.com/office/drawing/2014/main" id="{BC21B143-452D-C229-4F44-51585491CFB8}"/>
              </a:ext>
            </a:extLst>
          </p:cNvPr>
          <p:cNvSpPr/>
          <p:nvPr/>
        </p:nvSpPr>
        <p:spPr>
          <a:xfrm>
            <a:off x="3815364" y="5811319"/>
            <a:ext cx="1350181" cy="844300"/>
          </a:xfrm>
          <a:prstGeom prst="wedgeRoundRectCallout">
            <a:avLst>
              <a:gd name="adj1" fmla="val -156254"/>
              <a:gd name="adj2" fmla="val -19246"/>
              <a:gd name="adj3" fmla="val 1666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i="1" dirty="0">
                <a:latin typeface="Myriad Pro Light"/>
              </a:rPr>
              <a:t>Hvem kan </a:t>
            </a:r>
          </a:p>
          <a:p>
            <a:pPr algn="ctr"/>
            <a:r>
              <a:rPr lang="da-DK" i="1" dirty="0">
                <a:latin typeface="Myriad Pro Light"/>
              </a:rPr>
              <a:t>gøre det?</a:t>
            </a:r>
            <a:endParaRPr lang="da-DK" i="1" dirty="0">
              <a:latin typeface="Myriad Pro Light" panose="020B0403030403020204" pitchFamily="34" charset="0"/>
            </a:endParaRPr>
          </a:p>
        </p:txBody>
      </p:sp>
      <p:sp>
        <p:nvSpPr>
          <p:cNvPr id="27" name="Pladsholder til tekst 2">
            <a:extLst>
              <a:ext uri="{FF2B5EF4-FFF2-40B4-BE49-F238E27FC236}">
                <a16:creationId xmlns:a16="http://schemas.microsoft.com/office/drawing/2014/main" id="{D289EDFA-8B14-0C6F-2085-430F326943E1}"/>
              </a:ext>
            </a:extLst>
          </p:cNvPr>
          <p:cNvSpPr txBox="1">
            <a:spLocks/>
          </p:cNvSpPr>
          <p:nvPr/>
        </p:nvSpPr>
        <p:spPr>
          <a:xfrm>
            <a:off x="9207288" y="5658919"/>
            <a:ext cx="2872154" cy="3048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600" dirty="0">
                <a:solidFill>
                  <a:schemeClr val="bg1"/>
                </a:solidFill>
                <a:latin typeface="Myriad Pro Light"/>
              </a:rPr>
              <a:t>Det skal løses med love eller ved at ændre teknologien</a:t>
            </a:r>
          </a:p>
          <a:p>
            <a:pPr marL="0" indent="0" algn="ctr">
              <a:buNone/>
            </a:pPr>
            <a:r>
              <a:rPr lang="da-DK" sz="1600" dirty="0">
                <a:solidFill>
                  <a:schemeClr val="bg1"/>
                </a:solidFill>
                <a:latin typeface="Myriad Pro Light"/>
              </a:rPr>
              <a:t>(fjernt fra os)</a:t>
            </a:r>
            <a:endParaRPr lang="da-DK" sz="1600" dirty="0">
              <a:solidFill>
                <a:schemeClr val="bg1"/>
              </a:solidFill>
            </a:endParaRPr>
          </a:p>
        </p:txBody>
      </p:sp>
      <p:sp>
        <p:nvSpPr>
          <p:cNvPr id="28" name="Pladsholder til tekst 2">
            <a:extLst>
              <a:ext uri="{FF2B5EF4-FFF2-40B4-BE49-F238E27FC236}">
                <a16:creationId xmlns:a16="http://schemas.microsoft.com/office/drawing/2014/main" id="{AAECE161-DF57-9C73-BF8C-9E59401F6636}"/>
              </a:ext>
            </a:extLst>
          </p:cNvPr>
          <p:cNvSpPr txBox="1">
            <a:spLocks/>
          </p:cNvSpPr>
          <p:nvPr/>
        </p:nvSpPr>
        <p:spPr>
          <a:xfrm>
            <a:off x="437730" y="5644729"/>
            <a:ext cx="2184117" cy="21001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600" dirty="0">
                <a:solidFill>
                  <a:schemeClr val="bg1"/>
                </a:solidFill>
                <a:latin typeface="Myriad Pro Light"/>
              </a:rPr>
              <a:t>Det skal løses til hverdag</a:t>
            </a:r>
          </a:p>
          <a:p>
            <a:pPr marL="0" indent="0" algn="ctr">
              <a:buNone/>
            </a:pPr>
            <a:r>
              <a:rPr lang="da-DK" sz="1600" dirty="0">
                <a:solidFill>
                  <a:schemeClr val="bg1"/>
                </a:solidFill>
                <a:latin typeface="Myriad Pro Light"/>
              </a:rPr>
              <a:t>(nær på os)</a:t>
            </a:r>
          </a:p>
          <a:p>
            <a:pPr marL="0" indent="0" algn="ctr">
              <a:buNone/>
            </a:pPr>
            <a:endParaRPr lang="da-DK" sz="1600" dirty="0">
              <a:solidFill>
                <a:schemeClr val="bg1"/>
              </a:solidFill>
              <a:latin typeface="Myriad Pro Light"/>
            </a:endParaRPr>
          </a:p>
        </p:txBody>
      </p:sp>
      <p:sp>
        <p:nvSpPr>
          <p:cNvPr id="29" name="Pladsholder til tekst 2">
            <a:extLst>
              <a:ext uri="{FF2B5EF4-FFF2-40B4-BE49-F238E27FC236}">
                <a16:creationId xmlns:a16="http://schemas.microsoft.com/office/drawing/2014/main" id="{BED8FFC1-AC4D-A15B-4575-662993286495}"/>
              </a:ext>
            </a:extLst>
          </p:cNvPr>
          <p:cNvSpPr txBox="1">
            <a:spLocks/>
          </p:cNvSpPr>
          <p:nvPr/>
        </p:nvSpPr>
        <p:spPr>
          <a:xfrm>
            <a:off x="4664974" y="5658919"/>
            <a:ext cx="2872154" cy="30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600" dirty="0">
                <a:solidFill>
                  <a:schemeClr val="bg1"/>
                </a:solidFill>
              </a:rPr>
              <a:t>Begge dele</a:t>
            </a:r>
          </a:p>
        </p:txBody>
      </p:sp>
      <p:sp>
        <p:nvSpPr>
          <p:cNvPr id="2" name="Afrundet rektangulær billedforklaring 25">
            <a:extLst>
              <a:ext uri="{FF2B5EF4-FFF2-40B4-BE49-F238E27FC236}">
                <a16:creationId xmlns:a16="http://schemas.microsoft.com/office/drawing/2014/main" id="{4410E97D-E676-4A02-505D-975C48FAB0DD}"/>
              </a:ext>
            </a:extLst>
          </p:cNvPr>
          <p:cNvSpPr/>
          <p:nvPr/>
        </p:nvSpPr>
        <p:spPr>
          <a:xfrm>
            <a:off x="3815365" y="5811319"/>
            <a:ext cx="1350180" cy="844300"/>
          </a:xfrm>
          <a:prstGeom prst="wedgeRoundRectCallout">
            <a:avLst>
              <a:gd name="adj1" fmla="val 352782"/>
              <a:gd name="adj2" fmla="val 5758"/>
              <a:gd name="adj3" fmla="val 1666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i="1" dirty="0">
                <a:solidFill>
                  <a:schemeClr val="accent4"/>
                </a:solidFill>
                <a:latin typeface="Myriad Pro Light"/>
              </a:rPr>
              <a:t>Hvem kan </a:t>
            </a:r>
          </a:p>
          <a:p>
            <a:pPr algn="ctr"/>
            <a:r>
              <a:rPr lang="da-DK" i="1" dirty="0">
                <a:solidFill>
                  <a:schemeClr val="accent4"/>
                </a:solidFill>
                <a:latin typeface="Myriad Pro Light"/>
              </a:rPr>
              <a:t>gøre det?</a:t>
            </a:r>
            <a:endParaRPr lang="da-DK" i="1" dirty="0">
              <a:solidFill>
                <a:schemeClr val="accent4"/>
              </a:solidFill>
              <a:latin typeface="Myriad Pro Light" panose="020B0403030403020204" pitchFamily="34" charset="0"/>
            </a:endParaRPr>
          </a:p>
        </p:txBody>
      </p:sp>
    </p:spTree>
    <p:extLst>
      <p:ext uri="{BB962C8B-B14F-4D97-AF65-F5344CB8AC3E}">
        <p14:creationId xmlns:p14="http://schemas.microsoft.com/office/powerpoint/2010/main" val="20885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F23D74D-E8D9-6C6C-FFB4-13AEA6E5F5CD}"/>
              </a:ext>
            </a:extLst>
          </p:cNvPr>
          <p:cNvSpPr txBox="1"/>
          <p:nvPr/>
        </p:nvSpPr>
        <p:spPr>
          <a:xfrm>
            <a:off x="290569" y="4992677"/>
            <a:ext cx="11913777" cy="2388011"/>
          </a:xfrm>
          <a:prstGeom prst="rect">
            <a:avLst/>
          </a:prstGeom>
          <a:solidFill>
            <a:schemeClr val="bg1"/>
          </a:solidFill>
          <a:ln>
            <a:noFill/>
          </a:ln>
        </p:spPr>
        <p:txBody>
          <a:bodyPr wrap="square" rtlCol="0">
            <a:spAutoFit/>
          </a:bodyPr>
          <a:lstStyle/>
          <a:p>
            <a:endParaRPr lang="da-DK" dirty="0"/>
          </a:p>
        </p:txBody>
      </p:sp>
      <p:sp>
        <p:nvSpPr>
          <p:cNvPr id="2" name="Title 1">
            <a:extLst>
              <a:ext uri="{FF2B5EF4-FFF2-40B4-BE49-F238E27FC236}">
                <a16:creationId xmlns:a16="http://schemas.microsoft.com/office/drawing/2014/main" id="{6DED4D79-81FC-235F-02E9-467B37C36330}"/>
              </a:ext>
            </a:extLst>
          </p:cNvPr>
          <p:cNvSpPr>
            <a:spLocks noGrp="1"/>
          </p:cNvSpPr>
          <p:nvPr>
            <p:ph type="title"/>
          </p:nvPr>
        </p:nvSpPr>
        <p:spPr>
          <a:xfrm>
            <a:off x="1750543" y="2731354"/>
            <a:ext cx="7190258" cy="1325563"/>
          </a:xfrm>
        </p:spPr>
        <p:txBody>
          <a:bodyPr>
            <a:normAutofit fontScale="90000"/>
          </a:bodyPr>
          <a:lstStyle/>
          <a:p>
            <a:br>
              <a:rPr lang="da-DK" dirty="0"/>
            </a:br>
            <a:r>
              <a:rPr lang="da-DK" sz="3600" dirty="0"/>
              <a:t>Jeres holdninger</a:t>
            </a:r>
            <a:r>
              <a:rPr lang="da-DK" sz="3600" b="1" dirty="0"/>
              <a:t> til en</a:t>
            </a:r>
            <a:r>
              <a:rPr lang="da-DK" sz="3600" b="1" dirty="0">
                <a:solidFill>
                  <a:schemeClr val="accent4"/>
                </a:solidFill>
              </a:rPr>
              <a:t> digital fremtid </a:t>
            </a:r>
            <a:r>
              <a:rPr lang="da-DK" sz="3600" dirty="0"/>
              <a:t>er værd at lytte til! </a:t>
            </a:r>
            <a:br>
              <a:rPr lang="da-DK" sz="3600" dirty="0"/>
            </a:br>
            <a:br>
              <a:rPr lang="da-DK" sz="3600" dirty="0"/>
            </a:br>
            <a:r>
              <a:rPr lang="da-DK" sz="3600" dirty="0"/>
              <a:t>De råd, vi vælger i dag, bliver modtaget som</a:t>
            </a:r>
            <a:r>
              <a:rPr lang="da-DK" sz="3600" dirty="0">
                <a:solidFill>
                  <a:schemeClr val="accent4"/>
                </a:solidFill>
              </a:rPr>
              <a:t> virkelige anbefalinger</a:t>
            </a:r>
            <a:r>
              <a:rPr lang="da-DK" sz="3600" dirty="0">
                <a:solidFill>
                  <a:schemeClr val="accent4">
                    <a:lumMod val="75000"/>
                  </a:schemeClr>
                </a:solidFill>
              </a:rPr>
              <a:t> </a:t>
            </a:r>
            <a:r>
              <a:rPr lang="da-DK" sz="3600" dirty="0"/>
              <a:t>af skolen, jeres forældre, store firmaer, og danske organisationer, der der med til at bestemme over fremtiden</a:t>
            </a:r>
            <a:br>
              <a:rPr lang="da-DK" sz="3600" dirty="0"/>
            </a:br>
            <a:br>
              <a:rPr lang="da-DK" sz="3600" dirty="0"/>
            </a:br>
            <a:br>
              <a:rPr lang="da-DK" sz="3600" dirty="0"/>
            </a:br>
            <a:endParaRPr lang="da-DK" dirty="0"/>
          </a:p>
        </p:txBody>
      </p:sp>
      <p:pic>
        <p:nvPicPr>
          <p:cNvPr id="8" name="Picture 12" descr="Snapchat Logo, symbol, meaning, history, PNG, brand">
            <a:extLst>
              <a:ext uri="{FF2B5EF4-FFF2-40B4-BE49-F238E27FC236}">
                <a16:creationId xmlns:a16="http://schemas.microsoft.com/office/drawing/2014/main" id="{EA420735-4CD3-14B1-AE63-B6B0DD2D7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8955" y="5465701"/>
            <a:ext cx="2038533" cy="1146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Pressekontakt - FOLA - Forældrenes Landsorganisation">
            <a:extLst>
              <a:ext uri="{FF2B5EF4-FFF2-40B4-BE49-F238E27FC236}">
                <a16:creationId xmlns:a16="http://schemas.microsoft.com/office/drawing/2014/main" id="{ECA8C5ED-F00F-5AED-4789-C90694EAF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333" y="5325598"/>
            <a:ext cx="1613653" cy="15324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kTok PNG Logo image for Free Download">
            <a:extLst>
              <a:ext uri="{FF2B5EF4-FFF2-40B4-BE49-F238E27FC236}">
                <a16:creationId xmlns:a16="http://schemas.microsoft.com/office/drawing/2014/main" id="{2C4E51A6-45C0-CF6A-528B-EAE15D07D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4973" y="5538634"/>
            <a:ext cx="960200" cy="960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485BF0C-66AB-DBAC-BF06-37F4411E44FD}"/>
              </a:ext>
            </a:extLst>
          </p:cNvPr>
          <p:cNvPicPr>
            <a:picLocks noChangeAspect="1"/>
          </p:cNvPicPr>
          <p:nvPr/>
        </p:nvPicPr>
        <p:blipFill>
          <a:blip r:embed="rId6"/>
          <a:srcRect l="10312" t="27199" r="9499" b="31189"/>
          <a:stretch>
            <a:fillRect/>
          </a:stretch>
        </p:blipFill>
        <p:spPr>
          <a:xfrm>
            <a:off x="9452401" y="5444524"/>
            <a:ext cx="2337655" cy="1213063"/>
          </a:xfrm>
          <a:prstGeom prst="rect">
            <a:avLst/>
          </a:prstGeom>
        </p:spPr>
      </p:pic>
      <p:pic>
        <p:nvPicPr>
          <p:cNvPr id="1034" name="Picture 10" descr="Danmarks Lærerforening | LinkedIn">
            <a:extLst>
              <a:ext uri="{FF2B5EF4-FFF2-40B4-BE49-F238E27FC236}">
                <a16:creationId xmlns:a16="http://schemas.microsoft.com/office/drawing/2014/main" id="{5E0058EC-7104-DF7B-7531-01F219BA39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2023" y="5538634"/>
            <a:ext cx="875137" cy="875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Skole og Forældre">
            <a:extLst>
              <a:ext uri="{FF2B5EF4-FFF2-40B4-BE49-F238E27FC236}">
                <a16:creationId xmlns:a16="http://schemas.microsoft.com/office/drawing/2014/main" id="{9787004D-D9A2-DB6D-150F-AA0EDE7F4A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6842" y="5731641"/>
            <a:ext cx="1579925" cy="6147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blue and black logo&#10;&#10;AI-generated content may be incorrect.">
            <a:extLst>
              <a:ext uri="{FF2B5EF4-FFF2-40B4-BE49-F238E27FC236}">
                <a16:creationId xmlns:a16="http://schemas.microsoft.com/office/drawing/2014/main" id="{18976E3B-F813-12D5-7EB6-B8005938BCDA}"/>
              </a:ext>
            </a:extLst>
          </p:cNvPr>
          <p:cNvPicPr>
            <a:picLocks noChangeAspect="1"/>
          </p:cNvPicPr>
          <p:nvPr/>
        </p:nvPicPr>
        <p:blipFill>
          <a:blip r:embed="rId9"/>
          <a:stretch>
            <a:fillRect/>
          </a:stretch>
        </p:blipFill>
        <p:spPr>
          <a:xfrm>
            <a:off x="290569" y="5611354"/>
            <a:ext cx="1746348" cy="729695"/>
          </a:xfrm>
          <a:prstGeom prst="rect">
            <a:avLst/>
          </a:prstGeom>
        </p:spPr>
      </p:pic>
    </p:spTree>
    <p:extLst>
      <p:ext uri="{BB962C8B-B14F-4D97-AF65-F5344CB8AC3E}">
        <p14:creationId xmlns:p14="http://schemas.microsoft.com/office/powerpoint/2010/main" val="3380485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D899B-EED0-2892-9A0E-D3C4F42C7E11}"/>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2E47821F-B90C-12EA-BFD4-2FC73F251FEB}"/>
              </a:ext>
            </a:extLst>
          </p:cNvPr>
          <p:cNvSpPr>
            <a:spLocks noGrp="1"/>
          </p:cNvSpPr>
          <p:nvPr>
            <p:ph type="title"/>
          </p:nvPr>
        </p:nvSpPr>
        <p:spPr>
          <a:xfrm>
            <a:off x="1055076" y="2065207"/>
            <a:ext cx="9046867" cy="3778466"/>
          </a:xfrm>
        </p:spPr>
        <p:txBody>
          <a:bodyPr>
            <a:normAutofit/>
          </a:bodyPr>
          <a:lstStyle/>
          <a:p>
            <a:r>
              <a:rPr lang="da-DK" sz="3600" dirty="0">
                <a:latin typeface="Myriad Pro Light"/>
              </a:rPr>
              <a:t>I gruppen:</a:t>
            </a:r>
            <a:br>
              <a:rPr lang="da-DK" sz="4800" dirty="0">
                <a:latin typeface="Myriad Pro Light"/>
              </a:rPr>
            </a:br>
            <a:r>
              <a:rPr lang="da-DK" sz="4800" dirty="0">
                <a:latin typeface="Myriad Pro Light"/>
              </a:rPr>
              <a:t>Brainstorm om </a:t>
            </a:r>
            <a:r>
              <a:rPr lang="da-DK" sz="4800" dirty="0">
                <a:solidFill>
                  <a:schemeClr val="accent4"/>
                </a:solidFill>
                <a:latin typeface="Myriad Pro Light"/>
              </a:rPr>
              <a:t>fordele og problemer</a:t>
            </a:r>
            <a:r>
              <a:rPr lang="da-DK" sz="4800" dirty="0">
                <a:latin typeface="Myriad Pro Light"/>
              </a:rPr>
              <a:t> fra OS-temaerne</a:t>
            </a:r>
            <a:br>
              <a:rPr lang="da-DK" sz="4800" dirty="0">
                <a:latin typeface="Myriad Pro Light"/>
              </a:rPr>
            </a:br>
            <a:endParaRPr lang="da-DK" sz="4800" dirty="0"/>
          </a:p>
        </p:txBody>
      </p:sp>
    </p:spTree>
    <p:extLst>
      <p:ext uri="{BB962C8B-B14F-4D97-AF65-F5344CB8AC3E}">
        <p14:creationId xmlns:p14="http://schemas.microsoft.com/office/powerpoint/2010/main" val="3637210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BF042-92E2-6C95-87E3-66AB473BF3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BBEDB0-A64B-844E-0591-75E6E7E57BC5}"/>
              </a:ext>
            </a:extLst>
          </p:cNvPr>
          <p:cNvSpPr>
            <a:spLocks noGrp="1"/>
          </p:cNvSpPr>
          <p:nvPr>
            <p:ph type="title"/>
          </p:nvPr>
        </p:nvSpPr>
        <p:spPr>
          <a:xfrm>
            <a:off x="657748" y="3619760"/>
            <a:ext cx="10081847" cy="2101755"/>
          </a:xfrm>
        </p:spPr>
        <p:txBody>
          <a:bodyPr>
            <a:normAutofit fontScale="90000"/>
          </a:bodyPr>
          <a:lstStyle/>
          <a:p>
            <a:r>
              <a:rPr lang="da-DK" dirty="0">
                <a:latin typeface="Myriad Pro Light"/>
              </a:rPr>
              <a:t>Fremtiden er både </a:t>
            </a:r>
            <a:r>
              <a:rPr lang="da-DK" dirty="0">
                <a:solidFill>
                  <a:schemeClr val="accent4"/>
                </a:solidFill>
                <a:latin typeface="Myriad Pro Light"/>
              </a:rPr>
              <a:t>i morgen og om to år</a:t>
            </a:r>
            <a:br>
              <a:rPr lang="da-DK" dirty="0">
                <a:solidFill>
                  <a:schemeClr val="accent4"/>
                </a:solidFill>
                <a:latin typeface="Myriad Pro Light"/>
              </a:rPr>
            </a:br>
            <a:br>
              <a:rPr lang="da-DK" dirty="0">
                <a:latin typeface="Myriad Pro Light"/>
              </a:rPr>
            </a:br>
            <a:r>
              <a:rPr lang="da-DK" dirty="0">
                <a:latin typeface="Myriad Pro Light"/>
              </a:rPr>
              <a:t>Tænk på </a:t>
            </a:r>
            <a:r>
              <a:rPr lang="da-DK" dirty="0">
                <a:solidFill>
                  <a:schemeClr val="accent4"/>
                </a:solidFill>
                <a:latin typeface="Myriad Pro Light"/>
              </a:rPr>
              <a:t>jer selv</a:t>
            </a:r>
            <a:r>
              <a:rPr lang="da-DK" dirty="0">
                <a:latin typeface="Myriad Pro Light"/>
              </a:rPr>
              <a:t>, og på små</a:t>
            </a:r>
            <a:r>
              <a:rPr lang="da-DK" dirty="0">
                <a:solidFill>
                  <a:schemeClr val="accent4"/>
                </a:solidFill>
                <a:latin typeface="Myriad Pro Light"/>
              </a:rPr>
              <a:t> børn</a:t>
            </a:r>
            <a:r>
              <a:rPr lang="da-DK" dirty="0">
                <a:latin typeface="Myriad Pro Light"/>
              </a:rPr>
              <a:t> der snart får telefoner og computere</a:t>
            </a:r>
          </a:p>
        </p:txBody>
      </p:sp>
    </p:spTree>
    <p:extLst>
      <p:ext uri="{BB962C8B-B14F-4D97-AF65-F5344CB8AC3E}">
        <p14:creationId xmlns:p14="http://schemas.microsoft.com/office/powerpoint/2010/main" val="4238657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6A02E-C80D-8488-8B2B-AE8E7D152018}"/>
            </a:ext>
          </a:extLst>
        </p:cNvPr>
        <p:cNvGrpSpPr/>
        <p:nvPr/>
      </p:nvGrpSpPr>
      <p:grpSpPr>
        <a:xfrm>
          <a:off x="0" y="0"/>
          <a:ext cx="0" cy="0"/>
          <a:chOff x="0" y="0"/>
          <a:chExt cx="0" cy="0"/>
        </a:xfrm>
      </p:grpSpPr>
      <p:pic>
        <p:nvPicPr>
          <p:cNvPr id="8" name="Picture 7" descr="A close-up of a chart&#10;&#10;AI-generated content may be incorrect.">
            <a:extLst>
              <a:ext uri="{FF2B5EF4-FFF2-40B4-BE49-F238E27FC236}">
                <a16:creationId xmlns:a16="http://schemas.microsoft.com/office/drawing/2014/main" id="{C376E209-F694-C7F6-6E88-19AA4101BF48}"/>
              </a:ext>
            </a:extLst>
          </p:cNvPr>
          <p:cNvPicPr>
            <a:picLocks noChangeAspect="1"/>
          </p:cNvPicPr>
          <p:nvPr/>
        </p:nvPicPr>
        <p:blipFill>
          <a:blip r:embed="rId3"/>
          <a:stretch>
            <a:fillRect/>
          </a:stretch>
        </p:blipFill>
        <p:spPr>
          <a:xfrm rot="210874">
            <a:off x="7020687" y="4025761"/>
            <a:ext cx="3924882" cy="2770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EE934152-782C-E66C-8586-AA06C9794A49}"/>
              </a:ext>
            </a:extLst>
          </p:cNvPr>
          <p:cNvSpPr txBox="1"/>
          <p:nvPr/>
        </p:nvSpPr>
        <p:spPr>
          <a:xfrm>
            <a:off x="-1" y="-442930"/>
            <a:ext cx="5663023" cy="7335775"/>
          </a:xfrm>
          <a:prstGeom prst="rect">
            <a:avLst/>
          </a:prstGeom>
          <a:solidFill>
            <a:schemeClr val="bg1"/>
          </a:solidFill>
        </p:spPr>
        <p:txBody>
          <a:bodyPr wrap="square" rtlCol="0">
            <a:spAutoFit/>
          </a:bodyPr>
          <a:lstStyle/>
          <a:p>
            <a:endParaRPr lang="da-DK" dirty="0"/>
          </a:p>
        </p:txBody>
      </p:sp>
      <p:pic>
        <p:nvPicPr>
          <p:cNvPr id="2050" name="Picture 2">
            <a:extLst>
              <a:ext uri="{FF2B5EF4-FFF2-40B4-BE49-F238E27FC236}">
                <a16:creationId xmlns:a16="http://schemas.microsoft.com/office/drawing/2014/main" id="{DEC1D724-ABFA-9E05-9C52-CD1AB66C7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9672">
            <a:off x="573420" y="392554"/>
            <a:ext cx="2448038" cy="1731139"/>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65601600-8D57-27FB-60FA-471E04476543}"/>
              </a:ext>
            </a:extLst>
          </p:cNvPr>
          <p:cNvSpPr txBox="1"/>
          <p:nvPr/>
        </p:nvSpPr>
        <p:spPr>
          <a:xfrm>
            <a:off x="3041094" y="2824970"/>
            <a:ext cx="2082717" cy="1415772"/>
          </a:xfrm>
          <a:prstGeom prst="rect">
            <a:avLst/>
          </a:prstGeom>
          <a:noFill/>
        </p:spPr>
        <p:txBody>
          <a:bodyPr wrap="square" rtlCol="0">
            <a:spAutoFit/>
          </a:bodyPr>
          <a:lstStyle/>
          <a:p>
            <a:r>
              <a:rPr lang="da-DK" sz="1600" b="1" dirty="0">
                <a:solidFill>
                  <a:schemeClr val="accent6"/>
                </a:solidFill>
              </a:rPr>
              <a:t>”Kunstige normer”</a:t>
            </a:r>
          </a:p>
          <a:p>
            <a:r>
              <a:rPr lang="da-DK" sz="1400" dirty="0">
                <a:solidFill>
                  <a:schemeClr val="accent6"/>
                </a:solidFill>
              </a:rPr>
              <a:t>Influencere og delt indhold.</a:t>
            </a:r>
          </a:p>
          <a:p>
            <a:r>
              <a:rPr lang="da-DK" sz="1400" dirty="0">
                <a:solidFill>
                  <a:schemeClr val="accent6"/>
                </a:solidFill>
              </a:rPr>
              <a:t>Det vi ser, og det vi ikke ser. Hvad man tror er ægte eller muligt.</a:t>
            </a:r>
          </a:p>
        </p:txBody>
      </p:sp>
      <p:sp>
        <p:nvSpPr>
          <p:cNvPr id="11" name="TextBox 10">
            <a:extLst>
              <a:ext uri="{FF2B5EF4-FFF2-40B4-BE49-F238E27FC236}">
                <a16:creationId xmlns:a16="http://schemas.microsoft.com/office/drawing/2014/main" id="{3D1C9198-0438-C680-6CCE-09110FF6E6CE}"/>
              </a:ext>
            </a:extLst>
          </p:cNvPr>
          <p:cNvSpPr txBox="1"/>
          <p:nvPr/>
        </p:nvSpPr>
        <p:spPr>
          <a:xfrm>
            <a:off x="3297634" y="586119"/>
            <a:ext cx="2080847" cy="1661993"/>
          </a:xfrm>
          <a:prstGeom prst="rect">
            <a:avLst/>
          </a:prstGeom>
          <a:noFill/>
        </p:spPr>
        <p:txBody>
          <a:bodyPr wrap="square" rtlCol="0">
            <a:spAutoFit/>
          </a:bodyPr>
          <a:lstStyle/>
          <a:p>
            <a:r>
              <a:rPr lang="da-DK" sz="1600" b="1" dirty="0">
                <a:solidFill>
                  <a:schemeClr val="accent6"/>
                </a:solidFill>
              </a:rPr>
              <a:t>”Usynlige kriser og usynlig støtte”</a:t>
            </a:r>
          </a:p>
          <a:p>
            <a:r>
              <a:rPr lang="da-DK" sz="1400" dirty="0">
                <a:solidFill>
                  <a:schemeClr val="accent6"/>
                </a:solidFill>
              </a:rPr>
              <a:t>Konflikt og ude-</a:t>
            </a:r>
          </a:p>
          <a:p>
            <a:r>
              <a:rPr lang="da-DK" sz="1400" dirty="0" err="1">
                <a:solidFill>
                  <a:schemeClr val="accent6"/>
                </a:solidFill>
              </a:rPr>
              <a:t>lukkelse</a:t>
            </a:r>
            <a:r>
              <a:rPr lang="da-DK" sz="1400" dirty="0">
                <a:solidFill>
                  <a:schemeClr val="accent6"/>
                </a:solidFill>
              </a:rPr>
              <a:t> i en klasse.</a:t>
            </a:r>
          </a:p>
          <a:p>
            <a:r>
              <a:rPr lang="da-DK" sz="1400" dirty="0">
                <a:solidFill>
                  <a:schemeClr val="accent6"/>
                </a:solidFill>
              </a:rPr>
              <a:t>Alene med svære oplevelser, og hjælp i verden.</a:t>
            </a:r>
          </a:p>
        </p:txBody>
      </p:sp>
      <p:sp>
        <p:nvSpPr>
          <p:cNvPr id="12" name="TextBox 11">
            <a:extLst>
              <a:ext uri="{FF2B5EF4-FFF2-40B4-BE49-F238E27FC236}">
                <a16:creationId xmlns:a16="http://schemas.microsoft.com/office/drawing/2014/main" id="{FE2405F1-192D-E3A2-D21E-C2F943509199}"/>
              </a:ext>
            </a:extLst>
          </p:cNvPr>
          <p:cNvSpPr txBox="1"/>
          <p:nvPr/>
        </p:nvSpPr>
        <p:spPr>
          <a:xfrm>
            <a:off x="3348333" y="4860762"/>
            <a:ext cx="1805093" cy="1415772"/>
          </a:xfrm>
          <a:prstGeom prst="rect">
            <a:avLst/>
          </a:prstGeom>
          <a:noFill/>
        </p:spPr>
        <p:txBody>
          <a:bodyPr wrap="square" rtlCol="0">
            <a:spAutoFit/>
          </a:bodyPr>
          <a:lstStyle/>
          <a:p>
            <a:r>
              <a:rPr lang="da-DK" sz="1600" b="1" dirty="0">
                <a:solidFill>
                  <a:schemeClr val="accent6"/>
                </a:solidFill>
              </a:rPr>
              <a:t>”Hvem styrer? ”</a:t>
            </a:r>
          </a:p>
          <a:p>
            <a:r>
              <a:rPr lang="da-DK" sz="1400" dirty="0">
                <a:solidFill>
                  <a:schemeClr val="accent6"/>
                </a:solidFill>
              </a:rPr>
              <a:t>Designtricks i apps, og forretningen bag.</a:t>
            </a:r>
          </a:p>
          <a:p>
            <a:r>
              <a:rPr lang="da-DK" sz="1400" dirty="0">
                <a:solidFill>
                  <a:schemeClr val="accent6"/>
                </a:solidFill>
              </a:rPr>
              <a:t>Det vi gør på skærmen, men ikke selv har planlagt. </a:t>
            </a:r>
          </a:p>
        </p:txBody>
      </p:sp>
      <p:pic>
        <p:nvPicPr>
          <p:cNvPr id="2056" name="Picture 8">
            <a:extLst>
              <a:ext uri="{FF2B5EF4-FFF2-40B4-BE49-F238E27FC236}">
                <a16:creationId xmlns:a16="http://schemas.microsoft.com/office/drawing/2014/main" id="{7EC6AFDE-6772-2546-6C9B-932EA2A1A4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894" y="2445862"/>
            <a:ext cx="2433973" cy="1716136"/>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9" name="Billede 23" descr="Et billede, der indeholder cirkel, tegneserie, skærmbillede, smil&#10;&#10;AI-genereret indhold kan være ukorrekt.">
            <a:extLst>
              <a:ext uri="{FF2B5EF4-FFF2-40B4-BE49-F238E27FC236}">
                <a16:creationId xmlns:a16="http://schemas.microsoft.com/office/drawing/2014/main" id="{D575BDDF-069D-46BE-3943-520D8C3D4AA1}"/>
              </a:ext>
            </a:extLst>
          </p:cNvPr>
          <p:cNvPicPr>
            <a:picLocks noChangeAspect="1"/>
          </p:cNvPicPr>
          <p:nvPr/>
        </p:nvPicPr>
        <p:blipFill>
          <a:blip r:embed="rId6"/>
          <a:srcRect l="49457" t="809" r="25327" b="65264"/>
          <a:stretch>
            <a:fillRect/>
          </a:stretch>
        </p:blipFill>
        <p:spPr>
          <a:xfrm rot="3560464">
            <a:off x="919072" y="265151"/>
            <a:ext cx="852263" cy="810382"/>
          </a:xfrm>
          <a:prstGeom prst="rect">
            <a:avLst/>
          </a:prstGeom>
          <a:effectLst>
            <a:outerShdw blurRad="182922" dist="38100" dir="2700000" sx="101000" sy="101000" algn="tl" rotWithShape="0">
              <a:prstClr val="black">
                <a:alpha val="40000"/>
              </a:prstClr>
            </a:outerShdw>
          </a:effectLst>
        </p:spPr>
      </p:pic>
      <p:pic>
        <p:nvPicPr>
          <p:cNvPr id="13" name="Billede 24" descr="Et billede, der indeholder cirkel, tegneserie, skærmbillede, smil&#10;&#10;AI-genereret indhold kan være ukorrekt.">
            <a:extLst>
              <a:ext uri="{FF2B5EF4-FFF2-40B4-BE49-F238E27FC236}">
                <a16:creationId xmlns:a16="http://schemas.microsoft.com/office/drawing/2014/main" id="{1C7E4302-B228-5B92-7A99-68B9C4C99018}"/>
              </a:ext>
            </a:extLst>
          </p:cNvPr>
          <p:cNvPicPr>
            <a:picLocks noChangeAspect="1"/>
          </p:cNvPicPr>
          <p:nvPr/>
        </p:nvPicPr>
        <p:blipFill>
          <a:blip r:embed="rId6"/>
          <a:srcRect l="24635" t="32696" r="50149" b="33377"/>
          <a:stretch>
            <a:fillRect/>
          </a:stretch>
        </p:blipFill>
        <p:spPr>
          <a:xfrm rot="2144234">
            <a:off x="1052975" y="932774"/>
            <a:ext cx="653624" cy="621504"/>
          </a:xfrm>
          <a:prstGeom prst="rect">
            <a:avLst/>
          </a:prstGeom>
          <a:effectLst>
            <a:outerShdw blurRad="182922" dist="38100" dir="2700000" sx="101000" sy="101000" algn="tl" rotWithShape="0">
              <a:prstClr val="black">
                <a:alpha val="40000"/>
              </a:prstClr>
            </a:outerShdw>
          </a:effectLst>
        </p:spPr>
      </p:pic>
      <p:pic>
        <p:nvPicPr>
          <p:cNvPr id="14" name="Billede 37" descr="Et billede, der indeholder cirkel, tegneserie, skærmbillede, smil&#10;&#10;AI-genereret indhold kan være ukorrekt.">
            <a:extLst>
              <a:ext uri="{FF2B5EF4-FFF2-40B4-BE49-F238E27FC236}">
                <a16:creationId xmlns:a16="http://schemas.microsoft.com/office/drawing/2014/main" id="{1EC95A1A-A374-35E5-DE42-36F7C9826CE4}"/>
              </a:ext>
            </a:extLst>
          </p:cNvPr>
          <p:cNvPicPr>
            <a:picLocks noChangeAspect="1"/>
          </p:cNvPicPr>
          <p:nvPr/>
        </p:nvPicPr>
        <p:blipFill>
          <a:blip r:embed="rId6"/>
          <a:srcRect l="612" t="33918" r="74172" b="32155"/>
          <a:stretch>
            <a:fillRect/>
          </a:stretch>
        </p:blipFill>
        <p:spPr>
          <a:xfrm rot="19539645">
            <a:off x="2355059" y="251547"/>
            <a:ext cx="590163" cy="561161"/>
          </a:xfrm>
          <a:prstGeom prst="rect">
            <a:avLst/>
          </a:prstGeom>
          <a:effectLst>
            <a:outerShdw blurRad="182922" dist="38100" dir="2700000" sx="101000" sy="101000" algn="tl" rotWithShape="0">
              <a:prstClr val="black">
                <a:alpha val="40000"/>
              </a:prstClr>
            </a:outerShdw>
          </a:effectLst>
        </p:spPr>
      </p:pic>
      <p:pic>
        <p:nvPicPr>
          <p:cNvPr id="15" name="Picture 14" descr="A screenshot of a computer&#10;&#10;AI-generated content may be incorrect.">
            <a:extLst>
              <a:ext uri="{FF2B5EF4-FFF2-40B4-BE49-F238E27FC236}">
                <a16:creationId xmlns:a16="http://schemas.microsoft.com/office/drawing/2014/main" id="{E9BA74BA-6908-7994-E560-A73579C99B2C}"/>
              </a:ext>
            </a:extLst>
          </p:cNvPr>
          <p:cNvPicPr>
            <a:picLocks noChangeAspect="1"/>
          </p:cNvPicPr>
          <p:nvPr/>
        </p:nvPicPr>
        <p:blipFill>
          <a:blip r:embed="rId7"/>
          <a:stretch>
            <a:fillRect/>
          </a:stretch>
        </p:blipFill>
        <p:spPr>
          <a:xfrm rot="21010714">
            <a:off x="561682" y="4715133"/>
            <a:ext cx="1778209" cy="2492408"/>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6" name="Picture 15" descr="A screenshot of a web page&#10;&#10;AI-generated content may be incorrect.">
            <a:extLst>
              <a:ext uri="{FF2B5EF4-FFF2-40B4-BE49-F238E27FC236}">
                <a16:creationId xmlns:a16="http://schemas.microsoft.com/office/drawing/2014/main" id="{5DAB3E46-614D-7B34-BDAA-E609FBD6955D}"/>
              </a:ext>
            </a:extLst>
          </p:cNvPr>
          <p:cNvPicPr>
            <a:picLocks noChangeAspect="1"/>
          </p:cNvPicPr>
          <p:nvPr/>
        </p:nvPicPr>
        <p:blipFill>
          <a:blip r:embed="rId8"/>
          <a:stretch>
            <a:fillRect/>
          </a:stretch>
        </p:blipFill>
        <p:spPr>
          <a:xfrm rot="328319">
            <a:off x="1795414" y="4943327"/>
            <a:ext cx="1065249" cy="1552897"/>
          </a:xfrm>
          <a:prstGeom prst="rect">
            <a:avLst/>
          </a:prstGeom>
          <a:ln>
            <a:noFill/>
          </a:ln>
          <a:effectLst>
            <a:outerShdw blurRad="292100" dist="139700" dir="2700000" algn="tl" rotWithShape="0">
              <a:srgbClr val="333333">
                <a:alpha val="65000"/>
              </a:srgbClr>
            </a:outerShdw>
          </a:effectLst>
        </p:spPr>
      </p:pic>
      <p:pic>
        <p:nvPicPr>
          <p:cNvPr id="17" name="Picture 16" descr="A blue and white poster with text and images&#10;&#10;AI-generated content may be incorrect.">
            <a:extLst>
              <a:ext uri="{FF2B5EF4-FFF2-40B4-BE49-F238E27FC236}">
                <a16:creationId xmlns:a16="http://schemas.microsoft.com/office/drawing/2014/main" id="{5D01C9D7-BA8E-6009-EB16-CAEB2F5A43DE}"/>
              </a:ext>
            </a:extLst>
          </p:cNvPr>
          <p:cNvPicPr>
            <a:picLocks noChangeAspect="1"/>
          </p:cNvPicPr>
          <p:nvPr/>
        </p:nvPicPr>
        <p:blipFill>
          <a:blip r:embed="rId9"/>
          <a:stretch>
            <a:fillRect/>
          </a:stretch>
        </p:blipFill>
        <p:spPr>
          <a:xfrm>
            <a:off x="2121354" y="5133093"/>
            <a:ext cx="1027028" cy="1469792"/>
          </a:xfrm>
          <a:prstGeom prst="rect">
            <a:avLst/>
          </a:prstGeom>
          <a:ln>
            <a:noFill/>
          </a:ln>
          <a:effectLst>
            <a:outerShdw blurRad="292100" dist="139700" dir="2700000" algn="tl" rotWithShape="0">
              <a:srgbClr val="333333">
                <a:alpha val="65000"/>
              </a:srgbClr>
            </a:outerShdw>
          </a:effectLst>
        </p:spPr>
      </p:pic>
      <p:pic>
        <p:nvPicPr>
          <p:cNvPr id="19" name="Picture 18" descr="A screen shot of a phone&#10;&#10;AI-generated content may be incorrect.">
            <a:extLst>
              <a:ext uri="{FF2B5EF4-FFF2-40B4-BE49-F238E27FC236}">
                <a16:creationId xmlns:a16="http://schemas.microsoft.com/office/drawing/2014/main" id="{2708A4AE-4BDB-FEBA-9D37-EF51EFBC9620}"/>
              </a:ext>
            </a:extLst>
          </p:cNvPr>
          <p:cNvPicPr>
            <a:picLocks noChangeAspect="1"/>
          </p:cNvPicPr>
          <p:nvPr/>
        </p:nvPicPr>
        <p:blipFill>
          <a:blip r:embed="rId10"/>
          <a:stretch>
            <a:fillRect/>
          </a:stretch>
        </p:blipFill>
        <p:spPr>
          <a:xfrm rot="21381515">
            <a:off x="934201" y="5218321"/>
            <a:ext cx="468418" cy="458153"/>
          </a:xfrm>
          <a:prstGeom prst="rect">
            <a:avLst/>
          </a:prstGeom>
        </p:spPr>
      </p:pic>
      <p:grpSp>
        <p:nvGrpSpPr>
          <p:cNvPr id="22" name="Gruppe 6">
            <a:extLst>
              <a:ext uri="{FF2B5EF4-FFF2-40B4-BE49-F238E27FC236}">
                <a16:creationId xmlns:a16="http://schemas.microsoft.com/office/drawing/2014/main" id="{0E332978-F360-6CF7-A9A9-42AEB3A21C1E}"/>
              </a:ext>
            </a:extLst>
          </p:cNvPr>
          <p:cNvGrpSpPr/>
          <p:nvPr/>
        </p:nvGrpSpPr>
        <p:grpSpPr>
          <a:xfrm>
            <a:off x="1285486" y="2816893"/>
            <a:ext cx="1490371" cy="1012451"/>
            <a:chOff x="8414224" y="1959428"/>
            <a:chExt cx="4303250" cy="3308748"/>
          </a:xfrm>
        </p:grpSpPr>
        <p:pic>
          <p:nvPicPr>
            <p:cNvPr id="23" name="Billede 9" descr="Et billede, der indeholder Fotopapir, kunst&#10;&#10;AI-genereret indhold kan være ukorrekt.">
              <a:extLst>
                <a:ext uri="{FF2B5EF4-FFF2-40B4-BE49-F238E27FC236}">
                  <a16:creationId xmlns:a16="http://schemas.microsoft.com/office/drawing/2014/main" id="{C1A8E764-A956-0405-6233-A42BBC609703}"/>
                </a:ext>
              </a:extLst>
            </p:cNvPr>
            <p:cNvPicPr>
              <a:picLocks noChangeAspect="1"/>
            </p:cNvPicPr>
            <p:nvPr/>
          </p:nvPicPr>
          <p:blipFill>
            <a:blip r:embed="rId11"/>
            <a:stretch>
              <a:fillRect/>
            </a:stretch>
          </p:blipFill>
          <p:spPr>
            <a:xfrm>
              <a:off x="8414224" y="1959428"/>
              <a:ext cx="4303250" cy="3308748"/>
            </a:xfrm>
            <a:prstGeom prst="rect">
              <a:avLst/>
            </a:prstGeom>
          </p:spPr>
        </p:pic>
        <p:sp>
          <p:nvSpPr>
            <p:cNvPr id="24" name="Tekstfelt 13">
              <a:extLst>
                <a:ext uri="{FF2B5EF4-FFF2-40B4-BE49-F238E27FC236}">
                  <a16:creationId xmlns:a16="http://schemas.microsoft.com/office/drawing/2014/main" id="{328B186D-057E-3060-91DC-8878C1CEB748}"/>
                </a:ext>
              </a:extLst>
            </p:cNvPr>
            <p:cNvSpPr txBox="1"/>
            <p:nvPr/>
          </p:nvSpPr>
          <p:spPr>
            <a:xfrm rot="21285684">
              <a:off x="8892603" y="2273027"/>
              <a:ext cx="1223158" cy="633583"/>
            </a:xfrm>
            <a:prstGeom prst="rect">
              <a:avLst/>
            </a:prstGeom>
            <a:noFill/>
          </p:spPr>
          <p:txBody>
            <a:bodyPr wrap="square" rtlCol="0">
              <a:spAutoFit/>
            </a:bodyPr>
            <a:lstStyle/>
            <a:p>
              <a:r>
                <a:rPr lang="da-DK" sz="400" dirty="0">
                  <a:latin typeface="Cavolini" panose="03000502040302020204" pitchFamily="66" charset="0"/>
                  <a:cs typeface="Cavolini" panose="03000502040302020204" pitchFamily="66" charset="0"/>
                </a:rPr>
                <a:t>Så skal der slappes af! #</a:t>
              </a:r>
              <a:r>
                <a:rPr lang="da-DK" sz="400" dirty="0" err="1">
                  <a:latin typeface="Cavolini" panose="03000502040302020204" pitchFamily="66" charset="0"/>
                  <a:cs typeface="Cavolini" panose="03000502040302020204" pitchFamily="66" charset="0"/>
                </a:rPr>
                <a:t>blessed</a:t>
              </a:r>
              <a:endParaRPr lang="da-DK" sz="400" dirty="0">
                <a:latin typeface="Cavolini" panose="03000502040302020204" pitchFamily="66" charset="0"/>
                <a:cs typeface="Cavolini" panose="03000502040302020204" pitchFamily="66" charset="0"/>
              </a:endParaRPr>
            </a:p>
          </p:txBody>
        </p:sp>
      </p:grpSp>
      <p:pic>
        <p:nvPicPr>
          <p:cNvPr id="25" name="Billede 20" descr="Et billede, der indeholder indendørs, seng, soveværelse, sengeudstyr&#10;&#10;AI-genereret indhold kan være ukorrekt.">
            <a:extLst>
              <a:ext uri="{FF2B5EF4-FFF2-40B4-BE49-F238E27FC236}">
                <a16:creationId xmlns:a16="http://schemas.microsoft.com/office/drawing/2014/main" id="{232B50C2-36E4-96E0-5457-EC4F3BB25C8F}"/>
              </a:ext>
            </a:extLst>
          </p:cNvPr>
          <p:cNvPicPr>
            <a:picLocks noChangeAspect="1"/>
          </p:cNvPicPr>
          <p:nvPr/>
        </p:nvPicPr>
        <p:blipFill>
          <a:blip r:embed="rId12"/>
          <a:stretch>
            <a:fillRect/>
          </a:stretch>
        </p:blipFill>
        <p:spPr>
          <a:xfrm rot="357620">
            <a:off x="1823966" y="3400061"/>
            <a:ext cx="586834" cy="829344"/>
          </a:xfrm>
          <a:prstGeom prst="rect">
            <a:avLst/>
          </a:prstGeom>
          <a:effectLst>
            <a:outerShdw blurRad="209550" dist="38100" dir="2700000" algn="tl" rotWithShape="0">
              <a:prstClr val="black">
                <a:alpha val="40000"/>
              </a:prstClr>
            </a:outerShdw>
          </a:effectLst>
        </p:spPr>
      </p:pic>
      <p:sp>
        <p:nvSpPr>
          <p:cNvPr id="30" name="Title 7">
            <a:extLst>
              <a:ext uri="{FF2B5EF4-FFF2-40B4-BE49-F238E27FC236}">
                <a16:creationId xmlns:a16="http://schemas.microsoft.com/office/drawing/2014/main" id="{2259CCD8-6FCE-0CEF-B2AD-72B7AFFEE2A4}"/>
              </a:ext>
            </a:extLst>
          </p:cNvPr>
          <p:cNvSpPr txBox="1">
            <a:spLocks/>
          </p:cNvSpPr>
          <p:nvPr/>
        </p:nvSpPr>
        <p:spPr>
          <a:xfrm>
            <a:off x="6066983" y="1595571"/>
            <a:ext cx="5048574" cy="7369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Myriad Pro Light" panose="020B0403030403020204" pitchFamily="34" charset="0"/>
                <a:ea typeface="+mj-ea"/>
                <a:cs typeface="+mj-cs"/>
              </a:defRPr>
            </a:lvl1pPr>
          </a:lstStyle>
          <a:p>
            <a:r>
              <a:rPr lang="da-DK" sz="4000" dirty="0"/>
              <a:t>Brainstorm om</a:t>
            </a:r>
          </a:p>
          <a:p>
            <a:r>
              <a:rPr lang="da-DK" sz="4000" dirty="0"/>
              <a:t>gruppens tema</a:t>
            </a:r>
            <a:endParaRPr lang="da-DK" dirty="0"/>
          </a:p>
          <a:p>
            <a:pPr marL="20638"/>
            <a:endParaRPr lang="da-DK" sz="2000" dirty="0"/>
          </a:p>
          <a:p>
            <a:pPr marL="20638"/>
            <a:r>
              <a:rPr lang="da-DK" sz="2000" dirty="0"/>
              <a:t>Hvilke fordele og ulemper, har  vi opdaget? Hvad vil vi have mere eller mindre af? Hvad risikerer at blive værre i fremtiden? Hvad virker godt, som andre kan lære af?</a:t>
            </a:r>
          </a:p>
          <a:p>
            <a:endParaRPr lang="da-DK" sz="2000" dirty="0"/>
          </a:p>
          <a:p>
            <a:pPr marL="1871663"/>
            <a:r>
              <a:rPr lang="da-DK" sz="2000" dirty="0"/>
              <a:t>Vælg fire gode ting </a:t>
            </a:r>
          </a:p>
          <a:p>
            <a:pPr marL="1871663"/>
            <a:r>
              <a:rPr lang="da-DK" sz="2000" dirty="0"/>
              <a:t>og fire dårlige ting</a:t>
            </a:r>
          </a:p>
          <a:p>
            <a:pPr marL="1871663"/>
            <a:r>
              <a:rPr lang="da-DK" sz="2000" dirty="0"/>
              <a:t>fra gruppens tema</a:t>
            </a:r>
          </a:p>
        </p:txBody>
      </p:sp>
      <p:pic>
        <p:nvPicPr>
          <p:cNvPr id="5" name="Picture 4">
            <a:extLst>
              <a:ext uri="{FF2B5EF4-FFF2-40B4-BE49-F238E27FC236}">
                <a16:creationId xmlns:a16="http://schemas.microsoft.com/office/drawing/2014/main" id="{5A20D29B-F54B-DA56-C37F-057CA4F6596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809" b="89844" l="9961" r="89844">
                        <a14:foregroundMark x1="50688" y1="33520" x2="51953" y2="34277"/>
                        <a14:foregroundMark x1="40527" y1="27441" x2="42528" y2="28638"/>
                        <a14:foregroundMark x1="42773" y1="49219" x2="36523" y2="52344"/>
                        <a14:foregroundMark x1="36523" y1="52344" x2="32129" y2="59473"/>
                        <a14:foregroundMark x1="32129" y1="59473" x2="27539" y2="63477"/>
                        <a14:foregroundMark x1="29785" y1="66309" x2="36719" y2="66699"/>
                        <a14:foregroundMark x1="36719" y1="66699" x2="40039" y2="59473"/>
                        <a14:foregroundMark x1="46541" y1="33116" x2="44629" y2="36816"/>
                        <a14:foregroundMark x1="48291" y1="29730" x2="48063" y2="30171"/>
                        <a14:foregroundMark x1="50684" y1="25098" x2="48787" y2="28770"/>
                        <a14:foregroundMark x1="75098" y1="5859" x2="67480" y2="15820"/>
                        <a14:foregroundMark x1="19141" y1="26465" x2="30176" y2="40820"/>
                        <a14:foregroundMark x1="63558" y1="15317" x2="64355" y2="16699"/>
                        <a14:foregroundMark x1="63320" y1="15442" x2="64941" y2="17773"/>
                        <a14:foregroundMark x1="68652" y1="4004" x2="71973" y2="3809"/>
                        <a14:backgroundMark x1="80859" y1="6836" x2="81055" y2="59082"/>
                        <a14:backgroundMark x1="59570" y1="13770" x2="61230" y2="53418"/>
                        <a14:backgroundMark x1="61230" y1="53418" x2="68359" y2="81152"/>
                        <a14:backgroundMark x1="15820" y1="5664" x2="13477" y2="48828"/>
                        <a14:backgroundMark x1="13477" y1="48828" x2="15820" y2="72363"/>
                        <a14:backgroundMark x1="15820" y1="72363" x2="18750" y2="79199"/>
                        <a14:backgroundMark x1="18750" y1="79199" x2="25879" y2="83887"/>
                        <a14:backgroundMark x1="25879" y1="83887" x2="23438" y2="77148"/>
                        <a14:backgroundMark x1="23438" y1="77148" x2="34277" y2="81250"/>
                        <a14:backgroundMark x1="34277" y1="81250" x2="41504" y2="80371"/>
                        <a14:backgroundMark x1="41504" y1="80371" x2="46094" y2="69629"/>
                        <a14:backgroundMark x1="20215" y1="22168" x2="39355" y2="22754"/>
                        <a14:backgroundMark x1="39355" y1="22754" x2="43262" y2="22559"/>
                        <a14:backgroundMark x1="20703" y1="48047" x2="41309" y2="44434"/>
                        <a14:backgroundMark x1="41309" y1="44434" x2="41309" y2="44434"/>
                        <a14:backgroundMark x1="36133" y1="39063" x2="36816" y2="30664"/>
                        <a14:backgroundMark x1="36816" y1="30664" x2="35156" y2="25879"/>
                        <a14:backgroundMark x1="16211" y1="27930" x2="15234" y2="34863"/>
                        <a14:backgroundMark x1="15234" y1="34863" x2="20703" y2="54785"/>
                        <a14:backgroundMark x1="17871" y1="26172" x2="17480" y2="30957"/>
                        <a14:backgroundMark x1="16895" y1="31445" x2="16602" y2="34961"/>
                        <a14:backgroundMark x1="17383" y1="31543" x2="16895" y2="34082"/>
                        <a14:backgroundMark x1="17188" y1="31738" x2="17188" y2="35742"/>
                        <a14:backgroundMark x1="38770" y1="35547" x2="39453" y2="37305"/>
                        <a14:backgroundMark x1="37891" y1="30762" x2="37891" y2="30762"/>
                        <a14:backgroundMark x1="37988" y1="30762" x2="37988" y2="30762"/>
                        <a14:backgroundMark x1="37988" y1="30762" x2="38672" y2="30664"/>
                        <a14:backgroundMark x1="61133" y1="13281" x2="62598" y2="15820"/>
                        <a14:backgroundMark x1="69227" y1="3068" x2="63477" y2="2539"/>
                        <a14:backgroundMark x1="63477" y1="2539" x2="62012" y2="2832"/>
                        <a14:backgroundMark x1="24805" y1="47656" x2="24316" y2="65430"/>
                        <a14:backgroundMark x1="37891" y1="33789" x2="38477" y2="33496"/>
                        <a14:backgroundMark x1="34375" y1="30469" x2="34961" y2="28906"/>
                        <a14:backgroundMark x1="37988" y1="29883" x2="37988" y2="30762"/>
                        <a14:backgroundMark x1="42871" y1="28320" x2="50293" y2="33887"/>
                        <a14:backgroundMark x1="49023" y1="29297" x2="47363" y2="28027"/>
                        <a14:backgroundMark x1="51953" y1="25586" x2="55566" y2="28613"/>
                      </a14:backgroundRemoval>
                    </a14:imgEffect>
                  </a14:imgLayer>
                </a14:imgProps>
              </a:ext>
            </a:extLst>
          </a:blip>
          <a:srcRect t="18012" r="43758"/>
          <a:stretch>
            <a:fillRect/>
          </a:stretch>
        </p:blipFill>
        <p:spPr>
          <a:xfrm rot="923102">
            <a:off x="9929761" y="4721865"/>
            <a:ext cx="2106932" cy="2917492"/>
          </a:xfrm>
          <a:prstGeom prst="rect">
            <a:avLst/>
          </a:prstGeom>
        </p:spPr>
      </p:pic>
      <p:pic>
        <p:nvPicPr>
          <p:cNvPr id="35" name="Picture 34">
            <a:extLst>
              <a:ext uri="{FF2B5EF4-FFF2-40B4-BE49-F238E27FC236}">
                <a16:creationId xmlns:a16="http://schemas.microsoft.com/office/drawing/2014/main" id="{12B138E7-C17D-865E-7445-50E720C71991}"/>
              </a:ext>
            </a:extLst>
          </p:cNvPr>
          <p:cNvPicPr>
            <a:picLocks noChangeAspect="1"/>
          </p:cNvPicPr>
          <p:nvPr/>
        </p:nvPicPr>
        <p:blipFill>
          <a:blip r:embed="rId15">
            <a:extLst>
              <a:ext uri="{BEBA8EAE-BF5A-486C-A8C5-ECC9F3942E4B}">
                <a14:imgProps xmlns:a14="http://schemas.microsoft.com/office/drawing/2010/main">
                  <a14:imgLayer r:embed="rId14">
                    <a14:imgEffect>
                      <a14:backgroundRemoval t="3809" b="89844" l="9961" r="89844">
                        <a14:foregroundMark x1="40527" y1="27441" x2="51953" y2="34277"/>
                        <a14:foregroundMark x1="42773" y1="49219" x2="36523" y2="52344"/>
                        <a14:foregroundMark x1="36523" y1="52344" x2="32129" y2="59473"/>
                        <a14:foregroundMark x1="32129" y1="59473" x2="27539" y2="63477"/>
                        <a14:foregroundMark x1="29785" y1="66309" x2="36719" y2="66699"/>
                        <a14:foregroundMark x1="36719" y1="66699" x2="40039" y2="59473"/>
                        <a14:foregroundMark x1="50684" y1="25098" x2="44629" y2="36816"/>
                        <a14:foregroundMark x1="75098" y1="5859" x2="67480" y2="15820"/>
                        <a14:foregroundMark x1="19141" y1="26465" x2="30176" y2="40820"/>
                        <a14:foregroundMark x1="63558" y1="15317" x2="64355" y2="16699"/>
                        <a14:foregroundMark x1="63320" y1="15442" x2="64941" y2="17773"/>
                        <a14:foregroundMark x1="68652" y1="4004" x2="71973" y2="3809"/>
                        <a14:backgroundMark x1="80859" y1="6836" x2="81055" y2="59082"/>
                        <a14:backgroundMark x1="59570" y1="13770" x2="61230" y2="53418"/>
                        <a14:backgroundMark x1="61230" y1="53418" x2="68359" y2="81152"/>
                        <a14:backgroundMark x1="15820" y1="5664" x2="13477" y2="48828"/>
                        <a14:backgroundMark x1="13477" y1="48828" x2="15820" y2="72363"/>
                        <a14:backgroundMark x1="15820" y1="72363" x2="18750" y2="79199"/>
                        <a14:backgroundMark x1="18750" y1="79199" x2="25879" y2="83887"/>
                        <a14:backgroundMark x1="25879" y1="83887" x2="23438" y2="77148"/>
                        <a14:backgroundMark x1="23438" y1="77148" x2="34277" y2="81250"/>
                        <a14:backgroundMark x1="34277" y1="81250" x2="41504" y2="80371"/>
                        <a14:backgroundMark x1="41504" y1="80371" x2="46094" y2="69629"/>
                        <a14:backgroundMark x1="20215" y1="22168" x2="39355" y2="22754"/>
                        <a14:backgroundMark x1="39355" y1="22754" x2="43262" y2="22559"/>
                        <a14:backgroundMark x1="20703" y1="48047" x2="41309" y2="44434"/>
                        <a14:backgroundMark x1="41309" y1="44434" x2="41309" y2="44434"/>
                        <a14:backgroundMark x1="36133" y1="39063" x2="36816" y2="30664"/>
                        <a14:backgroundMark x1="36816" y1="30664" x2="35156" y2="25879"/>
                        <a14:backgroundMark x1="16211" y1="27930" x2="15234" y2="34863"/>
                        <a14:backgroundMark x1="15234" y1="34863" x2="20703" y2="54785"/>
                        <a14:backgroundMark x1="17871" y1="26172" x2="17480" y2="30957"/>
                        <a14:backgroundMark x1="16895" y1="31445" x2="16602" y2="34961"/>
                        <a14:backgroundMark x1="17383" y1="31543" x2="16895" y2="34082"/>
                        <a14:backgroundMark x1="17188" y1="31738" x2="17188" y2="35742"/>
                        <a14:backgroundMark x1="38770" y1="35547" x2="39453" y2="37305"/>
                        <a14:backgroundMark x1="37891" y1="30762" x2="37891" y2="30762"/>
                        <a14:backgroundMark x1="37988" y1="30762" x2="37988" y2="30762"/>
                        <a14:backgroundMark x1="37988" y1="30762" x2="38672" y2="30664"/>
                        <a14:backgroundMark x1="61133" y1="13281" x2="62598" y2="15820"/>
                        <a14:backgroundMark x1="69227" y1="3068" x2="63477" y2="2539"/>
                        <a14:backgroundMark x1="63477" y1="2539" x2="62012" y2="2832"/>
                        <a14:backgroundMark x1="24805" y1="47656" x2="24316" y2="65430"/>
                        <a14:backgroundMark x1="37891" y1="33789" x2="38477" y2="33496"/>
                        <a14:backgroundMark x1="34375" y1="30469" x2="34961" y2="28906"/>
                        <a14:backgroundMark x1="37988" y1="29883" x2="37988" y2="30762"/>
                      </a14:backgroundRemoval>
                    </a14:imgEffect>
                  </a14:imgLayer>
                </a14:imgProps>
              </a:ext>
            </a:extLst>
          </a:blip>
          <a:srcRect l="37600" t="-1072" r="13452" b="58485"/>
          <a:stretch>
            <a:fillRect/>
          </a:stretch>
        </p:blipFill>
        <p:spPr>
          <a:xfrm rot="19053044">
            <a:off x="5656100" y="4702800"/>
            <a:ext cx="1877769" cy="1551918"/>
          </a:xfrm>
          <a:prstGeom prst="rect">
            <a:avLst/>
          </a:prstGeom>
        </p:spPr>
      </p:pic>
      <p:pic>
        <p:nvPicPr>
          <p:cNvPr id="36" name="Picture 35">
            <a:extLst>
              <a:ext uri="{FF2B5EF4-FFF2-40B4-BE49-F238E27FC236}">
                <a16:creationId xmlns:a16="http://schemas.microsoft.com/office/drawing/2014/main" id="{D47C19D6-E239-C23A-9E24-75E49B9FCDF4}"/>
              </a:ext>
            </a:extLst>
          </p:cNvPr>
          <p:cNvPicPr>
            <a:picLocks noChangeAspect="1"/>
          </p:cNvPicPr>
          <p:nvPr/>
        </p:nvPicPr>
        <p:blipFill>
          <a:blip r:embed="rId15">
            <a:extLst>
              <a:ext uri="{BEBA8EAE-BF5A-486C-A8C5-ECC9F3942E4B}">
                <a14:imgProps xmlns:a14="http://schemas.microsoft.com/office/drawing/2010/main">
                  <a14:imgLayer r:embed="rId14">
                    <a14:imgEffect>
                      <a14:backgroundRemoval t="3809" b="89844" l="9961" r="89844">
                        <a14:foregroundMark x1="40527" y1="27441" x2="51953" y2="34277"/>
                        <a14:foregroundMark x1="42773" y1="49219" x2="36523" y2="52344"/>
                        <a14:foregroundMark x1="36523" y1="52344" x2="32129" y2="59473"/>
                        <a14:foregroundMark x1="32129" y1="59473" x2="27539" y2="63477"/>
                        <a14:foregroundMark x1="29785" y1="66309" x2="36719" y2="66699"/>
                        <a14:foregroundMark x1="36719" y1="66699" x2="40039" y2="59473"/>
                        <a14:foregroundMark x1="50684" y1="25098" x2="44629" y2="36816"/>
                        <a14:foregroundMark x1="75098" y1="5859" x2="67480" y2="15820"/>
                        <a14:foregroundMark x1="19141" y1="26465" x2="30176" y2="40820"/>
                        <a14:foregroundMark x1="63558" y1="15317" x2="64355" y2="16699"/>
                        <a14:foregroundMark x1="63320" y1="15442" x2="64941" y2="17773"/>
                        <a14:foregroundMark x1="68652" y1="4004" x2="71973" y2="3809"/>
                        <a14:backgroundMark x1="80859" y1="6836" x2="81055" y2="59082"/>
                        <a14:backgroundMark x1="59570" y1="13770" x2="61230" y2="53418"/>
                        <a14:backgroundMark x1="61230" y1="53418" x2="68359" y2="81152"/>
                        <a14:backgroundMark x1="15820" y1="5664" x2="13477" y2="48828"/>
                        <a14:backgroundMark x1="13477" y1="48828" x2="15820" y2="72363"/>
                        <a14:backgroundMark x1="15820" y1="72363" x2="18750" y2="79199"/>
                        <a14:backgroundMark x1="18750" y1="79199" x2="25879" y2="83887"/>
                        <a14:backgroundMark x1="25879" y1="83887" x2="23438" y2="77148"/>
                        <a14:backgroundMark x1="23438" y1="77148" x2="34277" y2="81250"/>
                        <a14:backgroundMark x1="34277" y1="81250" x2="41504" y2="80371"/>
                        <a14:backgroundMark x1="41504" y1="80371" x2="46094" y2="69629"/>
                        <a14:backgroundMark x1="20215" y1="22168" x2="39355" y2="22754"/>
                        <a14:backgroundMark x1="39355" y1="22754" x2="43262" y2="22559"/>
                        <a14:backgroundMark x1="20703" y1="48047" x2="41309" y2="44434"/>
                        <a14:backgroundMark x1="41309" y1="44434" x2="41309" y2="44434"/>
                        <a14:backgroundMark x1="36133" y1="39063" x2="36816" y2="30664"/>
                        <a14:backgroundMark x1="36816" y1="30664" x2="35156" y2="25879"/>
                        <a14:backgroundMark x1="16211" y1="27930" x2="15234" y2="34863"/>
                        <a14:backgroundMark x1="15234" y1="34863" x2="20703" y2="54785"/>
                        <a14:backgroundMark x1="17871" y1="26172" x2="17480" y2="30957"/>
                        <a14:backgroundMark x1="16895" y1="31445" x2="16602" y2="34961"/>
                        <a14:backgroundMark x1="17383" y1="31543" x2="16895" y2="34082"/>
                        <a14:backgroundMark x1="17188" y1="31738" x2="17188" y2="35742"/>
                        <a14:backgroundMark x1="38770" y1="35547" x2="39453" y2="37305"/>
                        <a14:backgroundMark x1="37891" y1="30762" x2="37891" y2="30762"/>
                        <a14:backgroundMark x1="37988" y1="30762" x2="37988" y2="30762"/>
                        <a14:backgroundMark x1="37988" y1="30762" x2="38672" y2="30664"/>
                        <a14:backgroundMark x1="61133" y1="13281" x2="62598" y2="15820"/>
                        <a14:backgroundMark x1="69227" y1="3068" x2="63477" y2="2539"/>
                        <a14:backgroundMark x1="63477" y1="2539" x2="62012" y2="2832"/>
                        <a14:backgroundMark x1="24805" y1="47656" x2="24316" y2="65430"/>
                        <a14:backgroundMark x1="37891" y1="33789" x2="38477" y2="33496"/>
                        <a14:backgroundMark x1="34375" y1="30469" x2="34961" y2="28906"/>
                        <a14:backgroundMark x1="37988" y1="29883" x2="37988" y2="30762"/>
                      </a14:backgroundRemoval>
                    </a14:imgEffect>
                  </a14:imgLayer>
                </a14:imgProps>
              </a:ext>
            </a:extLst>
          </a:blip>
          <a:srcRect l="58967" t="-1072" r="13452" b="77370"/>
          <a:stretch>
            <a:fillRect/>
          </a:stretch>
        </p:blipFill>
        <p:spPr>
          <a:xfrm rot="1274721">
            <a:off x="6313556" y="5364700"/>
            <a:ext cx="1001245" cy="817327"/>
          </a:xfrm>
          <a:prstGeom prst="rect">
            <a:avLst/>
          </a:prstGeom>
        </p:spPr>
      </p:pic>
      <p:pic>
        <p:nvPicPr>
          <p:cNvPr id="37" name="Picture 36">
            <a:extLst>
              <a:ext uri="{FF2B5EF4-FFF2-40B4-BE49-F238E27FC236}">
                <a16:creationId xmlns:a16="http://schemas.microsoft.com/office/drawing/2014/main" id="{E4C5D2DD-216A-FCD1-CA10-C919693701F8}"/>
              </a:ext>
            </a:extLst>
          </p:cNvPr>
          <p:cNvPicPr>
            <a:picLocks noChangeAspect="1"/>
          </p:cNvPicPr>
          <p:nvPr/>
        </p:nvPicPr>
        <p:blipFill>
          <a:blip r:embed="rId15">
            <a:extLst>
              <a:ext uri="{BEBA8EAE-BF5A-486C-A8C5-ECC9F3942E4B}">
                <a14:imgProps xmlns:a14="http://schemas.microsoft.com/office/drawing/2010/main">
                  <a14:imgLayer r:embed="rId14">
                    <a14:imgEffect>
                      <a14:backgroundRemoval t="3809" b="89844" l="9961" r="89844">
                        <a14:foregroundMark x1="40527" y1="27441" x2="51953" y2="34277"/>
                        <a14:foregroundMark x1="42773" y1="49219" x2="36523" y2="52344"/>
                        <a14:foregroundMark x1="36523" y1="52344" x2="32129" y2="59473"/>
                        <a14:foregroundMark x1="32129" y1="59473" x2="27539" y2="63477"/>
                        <a14:foregroundMark x1="29785" y1="66309" x2="36719" y2="66699"/>
                        <a14:foregroundMark x1="36719" y1="66699" x2="40039" y2="59473"/>
                        <a14:foregroundMark x1="50684" y1="25098" x2="44629" y2="36816"/>
                        <a14:foregroundMark x1="75098" y1="5859" x2="67480" y2="15820"/>
                        <a14:foregroundMark x1="19141" y1="26465" x2="30176" y2="40820"/>
                        <a14:foregroundMark x1="63558" y1="15317" x2="64355" y2="16699"/>
                        <a14:foregroundMark x1="63320" y1="15442" x2="64941" y2="17773"/>
                        <a14:foregroundMark x1="68652" y1="4004" x2="71973" y2="3809"/>
                        <a14:backgroundMark x1="80859" y1="6836" x2="81055" y2="59082"/>
                        <a14:backgroundMark x1="59570" y1="13770" x2="61230" y2="53418"/>
                        <a14:backgroundMark x1="61230" y1="53418" x2="68359" y2="81152"/>
                        <a14:backgroundMark x1="15820" y1="5664" x2="13477" y2="48828"/>
                        <a14:backgroundMark x1="13477" y1="48828" x2="15820" y2="72363"/>
                        <a14:backgroundMark x1="15820" y1="72363" x2="18750" y2="79199"/>
                        <a14:backgroundMark x1="18750" y1="79199" x2="25879" y2="83887"/>
                        <a14:backgroundMark x1="25879" y1="83887" x2="23438" y2="77148"/>
                        <a14:backgroundMark x1="23438" y1="77148" x2="34277" y2="81250"/>
                        <a14:backgroundMark x1="34277" y1="81250" x2="41504" y2="80371"/>
                        <a14:backgroundMark x1="41504" y1="80371" x2="46094" y2="69629"/>
                        <a14:backgroundMark x1="20215" y1="22168" x2="39355" y2="22754"/>
                        <a14:backgroundMark x1="39355" y1="22754" x2="43262" y2="22559"/>
                        <a14:backgroundMark x1="20703" y1="48047" x2="41309" y2="44434"/>
                        <a14:backgroundMark x1="41309" y1="44434" x2="41309" y2="44434"/>
                        <a14:backgroundMark x1="36133" y1="39063" x2="36816" y2="30664"/>
                        <a14:backgroundMark x1="36816" y1="30664" x2="35156" y2="25879"/>
                        <a14:backgroundMark x1="16211" y1="27930" x2="15234" y2="34863"/>
                        <a14:backgroundMark x1="15234" y1="34863" x2="20703" y2="54785"/>
                        <a14:backgroundMark x1="17871" y1="26172" x2="17480" y2="30957"/>
                        <a14:backgroundMark x1="16895" y1="31445" x2="16602" y2="34961"/>
                        <a14:backgroundMark x1="17383" y1="31543" x2="16895" y2="34082"/>
                        <a14:backgroundMark x1="17188" y1="31738" x2="17188" y2="35742"/>
                        <a14:backgroundMark x1="38770" y1="35547" x2="39453" y2="37305"/>
                        <a14:backgroundMark x1="37891" y1="30762" x2="37891" y2="30762"/>
                        <a14:backgroundMark x1="37988" y1="30762" x2="37988" y2="30762"/>
                        <a14:backgroundMark x1="37988" y1="30762" x2="38672" y2="30664"/>
                        <a14:backgroundMark x1="61133" y1="13281" x2="62598" y2="15820"/>
                        <a14:backgroundMark x1="69227" y1="3068" x2="63477" y2="2539"/>
                        <a14:backgroundMark x1="63477" y1="2539" x2="62012" y2="2832"/>
                        <a14:backgroundMark x1="24805" y1="47656" x2="24316" y2="65430"/>
                        <a14:backgroundMark x1="37891" y1="33789" x2="38477" y2="33496"/>
                        <a14:backgroundMark x1="34375" y1="30469" x2="34961" y2="28906"/>
                        <a14:backgroundMark x1="37988" y1="29883" x2="37988" y2="30762"/>
                      </a14:backgroundRemoval>
                    </a14:imgEffect>
                  </a14:imgLayer>
                </a14:imgProps>
              </a:ext>
            </a:extLst>
          </a:blip>
          <a:srcRect l="58967" t="-1072" r="13452" b="77370"/>
          <a:stretch>
            <a:fillRect/>
          </a:stretch>
        </p:blipFill>
        <p:spPr>
          <a:xfrm rot="17480380">
            <a:off x="10993973" y="5099028"/>
            <a:ext cx="1001245" cy="817327"/>
          </a:xfrm>
          <a:prstGeom prst="rect">
            <a:avLst/>
          </a:prstGeom>
        </p:spPr>
      </p:pic>
      <p:sp>
        <p:nvSpPr>
          <p:cNvPr id="38" name="Afrundet rektangulær billedforklaring 25">
            <a:extLst>
              <a:ext uri="{FF2B5EF4-FFF2-40B4-BE49-F238E27FC236}">
                <a16:creationId xmlns:a16="http://schemas.microsoft.com/office/drawing/2014/main" id="{91984343-775A-FFFC-335F-26CAB759A82A}"/>
              </a:ext>
            </a:extLst>
          </p:cNvPr>
          <p:cNvSpPr/>
          <p:nvPr/>
        </p:nvSpPr>
        <p:spPr>
          <a:xfrm>
            <a:off x="5447394" y="3429396"/>
            <a:ext cx="1815561" cy="844300"/>
          </a:xfrm>
          <a:prstGeom prst="wedgeRoundRectCallout">
            <a:avLst>
              <a:gd name="adj1" fmla="val -249"/>
              <a:gd name="adj2" fmla="val 159429"/>
              <a:gd name="adj3" fmla="val 1666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2400" i="1" dirty="0">
                <a:solidFill>
                  <a:schemeClr val="bg1"/>
                </a:solidFill>
                <a:latin typeface="Myriad Pro Light"/>
              </a:rPr>
              <a:t>Problemer</a:t>
            </a:r>
            <a:r>
              <a:rPr lang="da-DK" sz="2800" i="1" dirty="0">
                <a:solidFill>
                  <a:schemeClr val="bg1"/>
                </a:solidFill>
                <a:latin typeface="Myriad Pro Light"/>
              </a:rPr>
              <a:t> </a:t>
            </a:r>
            <a:endParaRPr lang="da-DK" sz="2800" i="1" dirty="0">
              <a:solidFill>
                <a:schemeClr val="bg1"/>
              </a:solidFill>
              <a:latin typeface="Myriad Pro Light" panose="020B0403030403020204" pitchFamily="34" charset="0"/>
            </a:endParaRPr>
          </a:p>
        </p:txBody>
      </p:sp>
      <p:pic>
        <p:nvPicPr>
          <p:cNvPr id="40" name="Picture 39">
            <a:extLst>
              <a:ext uri="{FF2B5EF4-FFF2-40B4-BE49-F238E27FC236}">
                <a16:creationId xmlns:a16="http://schemas.microsoft.com/office/drawing/2014/main" id="{16B1A543-3A55-9D48-A14A-1C9CE1AB5D4C}"/>
              </a:ext>
            </a:extLst>
          </p:cNvPr>
          <p:cNvPicPr>
            <a:picLocks noChangeAspect="1"/>
          </p:cNvPicPr>
          <p:nvPr/>
        </p:nvPicPr>
        <p:blipFill>
          <a:blip r:embed="rId15">
            <a:extLst>
              <a:ext uri="{BEBA8EAE-BF5A-486C-A8C5-ECC9F3942E4B}">
                <a14:imgProps xmlns:a14="http://schemas.microsoft.com/office/drawing/2010/main">
                  <a14:imgLayer r:embed="rId14">
                    <a14:imgEffect>
                      <a14:backgroundRemoval t="3809" b="89844" l="9961" r="89844">
                        <a14:foregroundMark x1="40527" y1="27441" x2="51953" y2="34277"/>
                        <a14:foregroundMark x1="42773" y1="49219" x2="36523" y2="52344"/>
                        <a14:foregroundMark x1="36523" y1="52344" x2="32129" y2="59473"/>
                        <a14:foregroundMark x1="32129" y1="59473" x2="27539" y2="63477"/>
                        <a14:foregroundMark x1="29785" y1="66309" x2="36719" y2="66699"/>
                        <a14:foregroundMark x1="36719" y1="66699" x2="40039" y2="59473"/>
                        <a14:foregroundMark x1="50684" y1="25098" x2="44629" y2="36816"/>
                        <a14:foregroundMark x1="75098" y1="5859" x2="67480" y2="15820"/>
                        <a14:foregroundMark x1="19141" y1="26465" x2="30176" y2="40820"/>
                        <a14:foregroundMark x1="63558" y1="15317" x2="64355" y2="16699"/>
                        <a14:foregroundMark x1="63320" y1="15442" x2="64941" y2="17773"/>
                        <a14:foregroundMark x1="68652" y1="4004" x2="71973" y2="3809"/>
                        <a14:backgroundMark x1="80859" y1="6836" x2="81055" y2="59082"/>
                        <a14:backgroundMark x1="59570" y1="13770" x2="61230" y2="53418"/>
                        <a14:backgroundMark x1="61230" y1="53418" x2="68359" y2="81152"/>
                        <a14:backgroundMark x1="15820" y1="5664" x2="13477" y2="48828"/>
                        <a14:backgroundMark x1="13477" y1="48828" x2="15820" y2="72363"/>
                        <a14:backgroundMark x1="15820" y1="72363" x2="18750" y2="79199"/>
                        <a14:backgroundMark x1="18750" y1="79199" x2="25879" y2="83887"/>
                        <a14:backgroundMark x1="25879" y1="83887" x2="23438" y2="77148"/>
                        <a14:backgroundMark x1="23438" y1="77148" x2="34277" y2="81250"/>
                        <a14:backgroundMark x1="34277" y1="81250" x2="41504" y2="80371"/>
                        <a14:backgroundMark x1="41504" y1="80371" x2="46094" y2="69629"/>
                        <a14:backgroundMark x1="20215" y1="22168" x2="39355" y2="22754"/>
                        <a14:backgroundMark x1="39355" y1="22754" x2="43262" y2="22559"/>
                        <a14:backgroundMark x1="20703" y1="48047" x2="41309" y2="44434"/>
                        <a14:backgroundMark x1="41309" y1="44434" x2="41309" y2="44434"/>
                        <a14:backgroundMark x1="36133" y1="39063" x2="36816" y2="30664"/>
                        <a14:backgroundMark x1="36816" y1="30664" x2="35156" y2="25879"/>
                        <a14:backgroundMark x1="16211" y1="27930" x2="15234" y2="34863"/>
                        <a14:backgroundMark x1="15234" y1="34863" x2="20703" y2="54785"/>
                        <a14:backgroundMark x1="17871" y1="26172" x2="17480" y2="30957"/>
                        <a14:backgroundMark x1="16895" y1="31445" x2="16602" y2="34961"/>
                        <a14:backgroundMark x1="17383" y1="31543" x2="16895" y2="34082"/>
                        <a14:backgroundMark x1="17188" y1="31738" x2="17188" y2="35742"/>
                        <a14:backgroundMark x1="38770" y1="35547" x2="39453" y2="37305"/>
                        <a14:backgroundMark x1="37891" y1="30762" x2="37891" y2="30762"/>
                        <a14:backgroundMark x1="37988" y1="30762" x2="37988" y2="30762"/>
                        <a14:backgroundMark x1="37988" y1="30762" x2="38672" y2="30664"/>
                        <a14:backgroundMark x1="61133" y1="13281" x2="62598" y2="15820"/>
                        <a14:backgroundMark x1="69227" y1="3068" x2="63477" y2="2539"/>
                        <a14:backgroundMark x1="63477" y1="2539" x2="62012" y2="2832"/>
                        <a14:backgroundMark x1="24805" y1="47656" x2="24316" y2="65430"/>
                        <a14:backgroundMark x1="37891" y1="33789" x2="38477" y2="33496"/>
                        <a14:backgroundMark x1="34375" y1="30469" x2="34961" y2="28906"/>
                        <a14:backgroundMark x1="37988" y1="29883" x2="37988" y2="30762"/>
                      </a14:backgroundRemoval>
                    </a14:imgEffect>
                  </a14:imgLayer>
                </a14:imgProps>
              </a:ext>
            </a:extLst>
          </a:blip>
          <a:srcRect l="37600" t="18848" r="42506" b="58485"/>
          <a:stretch>
            <a:fillRect/>
          </a:stretch>
        </p:blipFill>
        <p:spPr>
          <a:xfrm rot="19053044">
            <a:off x="10301220" y="5485904"/>
            <a:ext cx="763195" cy="826000"/>
          </a:xfrm>
          <a:prstGeom prst="rect">
            <a:avLst/>
          </a:prstGeom>
        </p:spPr>
      </p:pic>
      <p:sp>
        <p:nvSpPr>
          <p:cNvPr id="39" name="Afrundet rektangulær billedforklaring 25">
            <a:extLst>
              <a:ext uri="{FF2B5EF4-FFF2-40B4-BE49-F238E27FC236}">
                <a16:creationId xmlns:a16="http://schemas.microsoft.com/office/drawing/2014/main" id="{616EF123-ED0A-32F2-3D4A-EA16E03EF1CC}"/>
              </a:ext>
            </a:extLst>
          </p:cNvPr>
          <p:cNvSpPr/>
          <p:nvPr/>
        </p:nvSpPr>
        <p:spPr>
          <a:xfrm>
            <a:off x="10313806" y="3103382"/>
            <a:ext cx="1743610" cy="844300"/>
          </a:xfrm>
          <a:prstGeom prst="wedgeRoundRectCallout">
            <a:avLst>
              <a:gd name="adj1" fmla="val 6711"/>
              <a:gd name="adj2" fmla="val 218575"/>
              <a:gd name="adj3" fmla="val 1666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2400" i="1" dirty="0">
                <a:solidFill>
                  <a:schemeClr val="bg1"/>
                </a:solidFill>
                <a:latin typeface="Myriad Pro Light"/>
              </a:rPr>
              <a:t>Fordele</a:t>
            </a:r>
            <a:endParaRPr lang="da-DK" sz="2400" i="1" dirty="0">
              <a:solidFill>
                <a:schemeClr val="bg1"/>
              </a:solidFill>
              <a:latin typeface="Myriad Pro Light" panose="020B0403030403020204" pitchFamily="34" charset="0"/>
            </a:endParaRPr>
          </a:p>
        </p:txBody>
      </p:sp>
      <p:pic>
        <p:nvPicPr>
          <p:cNvPr id="3" name="Picture 2">
            <a:extLst>
              <a:ext uri="{FF2B5EF4-FFF2-40B4-BE49-F238E27FC236}">
                <a16:creationId xmlns:a16="http://schemas.microsoft.com/office/drawing/2014/main" id="{D541E872-1280-AF6D-26EE-4CC62C0C499D}"/>
              </a:ext>
            </a:extLst>
          </p:cNvPr>
          <p:cNvPicPr>
            <a:picLocks noChangeAspect="1"/>
          </p:cNvPicPr>
          <p:nvPr/>
        </p:nvPicPr>
        <p:blipFill>
          <a:blip r:embed="rId15">
            <a:extLst>
              <a:ext uri="{BEBA8EAE-BF5A-486C-A8C5-ECC9F3942E4B}">
                <a14:imgProps xmlns:a14="http://schemas.microsoft.com/office/drawing/2010/main">
                  <a14:imgLayer r:embed="rId14">
                    <a14:imgEffect>
                      <a14:backgroundRemoval t="3809" b="89844" l="9961" r="89844">
                        <a14:foregroundMark x1="40527" y1="27441" x2="51953" y2="34277"/>
                        <a14:foregroundMark x1="42773" y1="49219" x2="36523" y2="52344"/>
                        <a14:foregroundMark x1="36523" y1="52344" x2="32129" y2="59473"/>
                        <a14:foregroundMark x1="32129" y1="59473" x2="27539" y2="63477"/>
                        <a14:foregroundMark x1="29785" y1="66309" x2="36719" y2="66699"/>
                        <a14:foregroundMark x1="36719" y1="66699" x2="40039" y2="59473"/>
                        <a14:foregroundMark x1="50684" y1="25098" x2="44629" y2="36816"/>
                        <a14:foregroundMark x1="75098" y1="5859" x2="67480" y2="15820"/>
                        <a14:foregroundMark x1="19141" y1="26465" x2="30176" y2="40820"/>
                        <a14:foregroundMark x1="63558" y1="15317" x2="64355" y2="16699"/>
                        <a14:foregroundMark x1="63320" y1="15442" x2="64941" y2="17773"/>
                        <a14:foregroundMark x1="68652" y1="4004" x2="71973" y2="3809"/>
                        <a14:backgroundMark x1="80859" y1="6836" x2="81055" y2="59082"/>
                        <a14:backgroundMark x1="59570" y1="13770" x2="61230" y2="53418"/>
                        <a14:backgroundMark x1="61230" y1="53418" x2="68359" y2="81152"/>
                        <a14:backgroundMark x1="15820" y1="5664" x2="13477" y2="48828"/>
                        <a14:backgroundMark x1="13477" y1="48828" x2="15820" y2="72363"/>
                        <a14:backgroundMark x1="15820" y1="72363" x2="18750" y2="79199"/>
                        <a14:backgroundMark x1="18750" y1="79199" x2="25879" y2="83887"/>
                        <a14:backgroundMark x1="25879" y1="83887" x2="23438" y2="77148"/>
                        <a14:backgroundMark x1="23438" y1="77148" x2="34277" y2="81250"/>
                        <a14:backgroundMark x1="34277" y1="81250" x2="41504" y2="80371"/>
                        <a14:backgroundMark x1="41504" y1="80371" x2="46094" y2="69629"/>
                        <a14:backgroundMark x1="20215" y1="22168" x2="39355" y2="22754"/>
                        <a14:backgroundMark x1="39355" y1="22754" x2="43262" y2="22559"/>
                        <a14:backgroundMark x1="20703" y1="48047" x2="41309" y2="44434"/>
                        <a14:backgroundMark x1="41309" y1="44434" x2="41309" y2="44434"/>
                        <a14:backgroundMark x1="36133" y1="39063" x2="36816" y2="30664"/>
                        <a14:backgroundMark x1="36816" y1="30664" x2="35156" y2="25879"/>
                        <a14:backgroundMark x1="16211" y1="27930" x2="15234" y2="34863"/>
                        <a14:backgroundMark x1="15234" y1="34863" x2="20703" y2="54785"/>
                        <a14:backgroundMark x1="17871" y1="26172" x2="17480" y2="30957"/>
                        <a14:backgroundMark x1="16895" y1="31445" x2="16602" y2="34961"/>
                        <a14:backgroundMark x1="17383" y1="31543" x2="16895" y2="34082"/>
                        <a14:backgroundMark x1="17188" y1="31738" x2="17188" y2="35742"/>
                        <a14:backgroundMark x1="38770" y1="35547" x2="39453" y2="37305"/>
                        <a14:backgroundMark x1="37891" y1="30762" x2="37891" y2="30762"/>
                        <a14:backgroundMark x1="37988" y1="30762" x2="37988" y2="30762"/>
                        <a14:backgroundMark x1="37988" y1="30762" x2="38672" y2="30664"/>
                        <a14:backgroundMark x1="61133" y1="13281" x2="62598" y2="15820"/>
                        <a14:backgroundMark x1="69227" y1="3068" x2="63477" y2="2539"/>
                        <a14:backgroundMark x1="63477" y1="2539" x2="62012" y2="2832"/>
                        <a14:backgroundMark x1="24805" y1="47656" x2="24316" y2="65430"/>
                        <a14:backgroundMark x1="37891" y1="33789" x2="38477" y2="33496"/>
                        <a14:backgroundMark x1="34375" y1="30469" x2="34961" y2="28906"/>
                        <a14:backgroundMark x1="37988" y1="29883" x2="37988" y2="30762"/>
                      </a14:backgroundRemoval>
                    </a14:imgEffect>
                  </a14:imgLayer>
                </a14:imgProps>
              </a:ext>
            </a:extLst>
          </a:blip>
          <a:srcRect l="37600" t="18848" r="42506" b="58485"/>
          <a:stretch>
            <a:fillRect/>
          </a:stretch>
        </p:blipFill>
        <p:spPr>
          <a:xfrm rot="19053044">
            <a:off x="6644515" y="5051667"/>
            <a:ext cx="763195" cy="826000"/>
          </a:xfrm>
          <a:prstGeom prst="rect">
            <a:avLst/>
          </a:prstGeom>
        </p:spPr>
      </p:pic>
      <p:sp>
        <p:nvSpPr>
          <p:cNvPr id="20" name="Kombinationskurve 14">
            <a:extLst>
              <a:ext uri="{FF2B5EF4-FFF2-40B4-BE49-F238E27FC236}">
                <a16:creationId xmlns:a16="http://schemas.microsoft.com/office/drawing/2014/main" id="{F1A441D4-C3C1-A901-EBE6-C4289B8F1128}"/>
              </a:ext>
            </a:extLst>
          </p:cNvPr>
          <p:cNvSpPr/>
          <p:nvPr/>
        </p:nvSpPr>
        <p:spPr>
          <a:xfrm rot="877643" flipH="1">
            <a:off x="9308217" y="5417293"/>
            <a:ext cx="1462355" cy="260766"/>
          </a:xfrm>
          <a:custGeom>
            <a:avLst/>
            <a:gdLst>
              <a:gd name="connsiteX0" fmla="*/ 0 w 3503221"/>
              <a:gd name="connsiteY0" fmla="*/ 1831759 h 1831759"/>
              <a:gd name="connsiteX1" fmla="*/ 2458192 w 3503221"/>
              <a:gd name="connsiteY1" fmla="*/ 121713 h 1831759"/>
              <a:gd name="connsiteX2" fmla="*/ 3503221 w 3503221"/>
              <a:gd name="connsiteY2" fmla="*/ 145463 h 1831759"/>
              <a:gd name="connsiteX0" fmla="*/ 0 w 3467595"/>
              <a:gd name="connsiteY0" fmla="*/ 1818727 h 1818727"/>
              <a:gd name="connsiteX1" fmla="*/ 2458192 w 3467595"/>
              <a:gd name="connsiteY1" fmla="*/ 108681 h 1818727"/>
              <a:gd name="connsiteX2" fmla="*/ 3467595 w 3467595"/>
              <a:gd name="connsiteY2" fmla="*/ 191807 h 1818727"/>
              <a:gd name="connsiteX0" fmla="*/ 0 w 3467595"/>
              <a:gd name="connsiteY0" fmla="*/ 1847019 h 1847019"/>
              <a:gd name="connsiteX1" fmla="*/ 2458192 w 3467595"/>
              <a:gd name="connsiteY1" fmla="*/ 136973 h 1847019"/>
              <a:gd name="connsiteX2" fmla="*/ 3467595 w 3467595"/>
              <a:gd name="connsiteY2" fmla="*/ 220099 h 1847019"/>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1900174 h 1900174"/>
              <a:gd name="connsiteX1" fmla="*/ 1727860 w 3467595"/>
              <a:gd name="connsiteY1" fmla="*/ 118876 h 1900174"/>
              <a:gd name="connsiteX2" fmla="*/ 3467595 w 3467595"/>
              <a:gd name="connsiteY2" fmla="*/ 273254 h 1900174"/>
            </a:gdLst>
            <a:ahLst/>
            <a:cxnLst>
              <a:cxn ang="0">
                <a:pos x="connsiteX0" y="connsiteY0"/>
              </a:cxn>
              <a:cxn ang="0">
                <a:pos x="connsiteX1" y="connsiteY1"/>
              </a:cxn>
              <a:cxn ang="0">
                <a:pos x="connsiteX2" y="connsiteY2"/>
              </a:cxn>
            </a:cxnLst>
            <a:rect l="l" t="t" r="r" b="b"/>
            <a:pathLst>
              <a:path w="3467595" h="1900174">
                <a:moveTo>
                  <a:pt x="0" y="1900174"/>
                </a:moveTo>
                <a:cubicBezTo>
                  <a:pt x="669966" y="775976"/>
                  <a:pt x="1393372" y="239607"/>
                  <a:pt x="1727860" y="118876"/>
                </a:cubicBezTo>
                <a:cubicBezTo>
                  <a:pt x="2311730" y="-162173"/>
                  <a:pt x="3323112" y="123823"/>
                  <a:pt x="3467595" y="273254"/>
                </a:cubicBezTo>
              </a:path>
            </a:pathLst>
          </a:custGeom>
          <a:noFill/>
          <a:ln>
            <a:solidFill>
              <a:schemeClr val="accent4"/>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accent6"/>
              </a:solidFill>
            </a:endParaRPr>
          </a:p>
        </p:txBody>
      </p:sp>
      <p:sp>
        <p:nvSpPr>
          <p:cNvPr id="21" name="Kombinationskurve 14">
            <a:extLst>
              <a:ext uri="{FF2B5EF4-FFF2-40B4-BE49-F238E27FC236}">
                <a16:creationId xmlns:a16="http://schemas.microsoft.com/office/drawing/2014/main" id="{DC2B755F-EB5A-FEFF-B8E0-41C495750805}"/>
              </a:ext>
            </a:extLst>
          </p:cNvPr>
          <p:cNvSpPr/>
          <p:nvPr/>
        </p:nvSpPr>
        <p:spPr>
          <a:xfrm rot="20963207" flipV="1">
            <a:off x="6800368" y="6131021"/>
            <a:ext cx="1609975" cy="459311"/>
          </a:xfrm>
          <a:custGeom>
            <a:avLst/>
            <a:gdLst>
              <a:gd name="connsiteX0" fmla="*/ 0 w 3503221"/>
              <a:gd name="connsiteY0" fmla="*/ 1831759 h 1831759"/>
              <a:gd name="connsiteX1" fmla="*/ 2458192 w 3503221"/>
              <a:gd name="connsiteY1" fmla="*/ 121713 h 1831759"/>
              <a:gd name="connsiteX2" fmla="*/ 3503221 w 3503221"/>
              <a:gd name="connsiteY2" fmla="*/ 145463 h 1831759"/>
              <a:gd name="connsiteX0" fmla="*/ 0 w 3467595"/>
              <a:gd name="connsiteY0" fmla="*/ 1818727 h 1818727"/>
              <a:gd name="connsiteX1" fmla="*/ 2458192 w 3467595"/>
              <a:gd name="connsiteY1" fmla="*/ 108681 h 1818727"/>
              <a:gd name="connsiteX2" fmla="*/ 3467595 w 3467595"/>
              <a:gd name="connsiteY2" fmla="*/ 191807 h 1818727"/>
              <a:gd name="connsiteX0" fmla="*/ 0 w 3467595"/>
              <a:gd name="connsiteY0" fmla="*/ 1847019 h 1847019"/>
              <a:gd name="connsiteX1" fmla="*/ 2458192 w 3467595"/>
              <a:gd name="connsiteY1" fmla="*/ 136973 h 1847019"/>
              <a:gd name="connsiteX2" fmla="*/ 3467595 w 3467595"/>
              <a:gd name="connsiteY2" fmla="*/ 220099 h 1847019"/>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1900174 h 1900174"/>
              <a:gd name="connsiteX1" fmla="*/ 1727860 w 3467595"/>
              <a:gd name="connsiteY1" fmla="*/ 118876 h 1900174"/>
              <a:gd name="connsiteX2" fmla="*/ 3467595 w 3467595"/>
              <a:gd name="connsiteY2" fmla="*/ 273254 h 1900174"/>
            </a:gdLst>
            <a:ahLst/>
            <a:cxnLst>
              <a:cxn ang="0">
                <a:pos x="connsiteX0" y="connsiteY0"/>
              </a:cxn>
              <a:cxn ang="0">
                <a:pos x="connsiteX1" y="connsiteY1"/>
              </a:cxn>
              <a:cxn ang="0">
                <a:pos x="connsiteX2" y="connsiteY2"/>
              </a:cxn>
            </a:cxnLst>
            <a:rect l="l" t="t" r="r" b="b"/>
            <a:pathLst>
              <a:path w="3467595" h="1900174">
                <a:moveTo>
                  <a:pt x="0" y="1900174"/>
                </a:moveTo>
                <a:cubicBezTo>
                  <a:pt x="669966" y="775976"/>
                  <a:pt x="1393372" y="239607"/>
                  <a:pt x="1727860" y="118876"/>
                </a:cubicBezTo>
                <a:cubicBezTo>
                  <a:pt x="2311730" y="-162173"/>
                  <a:pt x="3323112" y="123823"/>
                  <a:pt x="3467595" y="273254"/>
                </a:cubicBezTo>
              </a:path>
            </a:pathLst>
          </a:custGeom>
          <a:noFill/>
          <a:ln>
            <a:solidFill>
              <a:schemeClr val="tx1"/>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Kombinationskurve 14">
            <a:extLst>
              <a:ext uri="{FF2B5EF4-FFF2-40B4-BE49-F238E27FC236}">
                <a16:creationId xmlns:a16="http://schemas.microsoft.com/office/drawing/2014/main" id="{7B0EDBB4-70C8-0119-0511-8103898349EA}"/>
              </a:ext>
            </a:extLst>
          </p:cNvPr>
          <p:cNvSpPr/>
          <p:nvPr/>
        </p:nvSpPr>
        <p:spPr>
          <a:xfrm rot="20963207" flipV="1">
            <a:off x="6548825" y="6006774"/>
            <a:ext cx="1369458" cy="342700"/>
          </a:xfrm>
          <a:custGeom>
            <a:avLst/>
            <a:gdLst>
              <a:gd name="connsiteX0" fmla="*/ 0 w 3503221"/>
              <a:gd name="connsiteY0" fmla="*/ 1831759 h 1831759"/>
              <a:gd name="connsiteX1" fmla="*/ 2458192 w 3503221"/>
              <a:gd name="connsiteY1" fmla="*/ 121713 h 1831759"/>
              <a:gd name="connsiteX2" fmla="*/ 3503221 w 3503221"/>
              <a:gd name="connsiteY2" fmla="*/ 145463 h 1831759"/>
              <a:gd name="connsiteX0" fmla="*/ 0 w 3467595"/>
              <a:gd name="connsiteY0" fmla="*/ 1818727 h 1818727"/>
              <a:gd name="connsiteX1" fmla="*/ 2458192 w 3467595"/>
              <a:gd name="connsiteY1" fmla="*/ 108681 h 1818727"/>
              <a:gd name="connsiteX2" fmla="*/ 3467595 w 3467595"/>
              <a:gd name="connsiteY2" fmla="*/ 191807 h 1818727"/>
              <a:gd name="connsiteX0" fmla="*/ 0 w 3467595"/>
              <a:gd name="connsiteY0" fmla="*/ 1847019 h 1847019"/>
              <a:gd name="connsiteX1" fmla="*/ 2458192 w 3467595"/>
              <a:gd name="connsiteY1" fmla="*/ 136973 h 1847019"/>
              <a:gd name="connsiteX2" fmla="*/ 3467595 w 3467595"/>
              <a:gd name="connsiteY2" fmla="*/ 220099 h 1847019"/>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1900174 h 1900174"/>
              <a:gd name="connsiteX1" fmla="*/ 1727860 w 3467595"/>
              <a:gd name="connsiteY1" fmla="*/ 118876 h 1900174"/>
              <a:gd name="connsiteX2" fmla="*/ 3467595 w 3467595"/>
              <a:gd name="connsiteY2" fmla="*/ 273254 h 1900174"/>
            </a:gdLst>
            <a:ahLst/>
            <a:cxnLst>
              <a:cxn ang="0">
                <a:pos x="connsiteX0" y="connsiteY0"/>
              </a:cxn>
              <a:cxn ang="0">
                <a:pos x="connsiteX1" y="connsiteY1"/>
              </a:cxn>
              <a:cxn ang="0">
                <a:pos x="connsiteX2" y="connsiteY2"/>
              </a:cxn>
            </a:cxnLst>
            <a:rect l="l" t="t" r="r" b="b"/>
            <a:pathLst>
              <a:path w="3467595" h="1900174">
                <a:moveTo>
                  <a:pt x="0" y="1900174"/>
                </a:moveTo>
                <a:cubicBezTo>
                  <a:pt x="669966" y="775976"/>
                  <a:pt x="1393372" y="239607"/>
                  <a:pt x="1727860" y="118876"/>
                </a:cubicBezTo>
                <a:cubicBezTo>
                  <a:pt x="2311730" y="-162173"/>
                  <a:pt x="3323112" y="123823"/>
                  <a:pt x="3467595" y="273254"/>
                </a:cubicBezTo>
              </a:path>
            </a:pathLst>
          </a:custGeom>
          <a:noFill/>
          <a:ln>
            <a:solidFill>
              <a:schemeClr val="tx1"/>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Kombinationskurve 14">
            <a:extLst>
              <a:ext uri="{FF2B5EF4-FFF2-40B4-BE49-F238E27FC236}">
                <a16:creationId xmlns:a16="http://schemas.microsoft.com/office/drawing/2014/main" id="{BE4E779C-0658-A2E7-C5B1-16426DF46C75}"/>
              </a:ext>
            </a:extLst>
          </p:cNvPr>
          <p:cNvSpPr/>
          <p:nvPr/>
        </p:nvSpPr>
        <p:spPr>
          <a:xfrm rot="877643" flipH="1">
            <a:off x="8688534" y="5227168"/>
            <a:ext cx="2224943" cy="439903"/>
          </a:xfrm>
          <a:custGeom>
            <a:avLst/>
            <a:gdLst>
              <a:gd name="connsiteX0" fmla="*/ 0 w 3503221"/>
              <a:gd name="connsiteY0" fmla="*/ 1831759 h 1831759"/>
              <a:gd name="connsiteX1" fmla="*/ 2458192 w 3503221"/>
              <a:gd name="connsiteY1" fmla="*/ 121713 h 1831759"/>
              <a:gd name="connsiteX2" fmla="*/ 3503221 w 3503221"/>
              <a:gd name="connsiteY2" fmla="*/ 145463 h 1831759"/>
              <a:gd name="connsiteX0" fmla="*/ 0 w 3467595"/>
              <a:gd name="connsiteY0" fmla="*/ 1818727 h 1818727"/>
              <a:gd name="connsiteX1" fmla="*/ 2458192 w 3467595"/>
              <a:gd name="connsiteY1" fmla="*/ 108681 h 1818727"/>
              <a:gd name="connsiteX2" fmla="*/ 3467595 w 3467595"/>
              <a:gd name="connsiteY2" fmla="*/ 191807 h 1818727"/>
              <a:gd name="connsiteX0" fmla="*/ 0 w 3467595"/>
              <a:gd name="connsiteY0" fmla="*/ 1847019 h 1847019"/>
              <a:gd name="connsiteX1" fmla="*/ 2458192 w 3467595"/>
              <a:gd name="connsiteY1" fmla="*/ 136973 h 1847019"/>
              <a:gd name="connsiteX2" fmla="*/ 3467595 w 3467595"/>
              <a:gd name="connsiteY2" fmla="*/ 220099 h 1847019"/>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1900174 h 1900174"/>
              <a:gd name="connsiteX1" fmla="*/ 1727860 w 3467595"/>
              <a:gd name="connsiteY1" fmla="*/ 118876 h 1900174"/>
              <a:gd name="connsiteX2" fmla="*/ 3467595 w 3467595"/>
              <a:gd name="connsiteY2" fmla="*/ 273254 h 1900174"/>
            </a:gdLst>
            <a:ahLst/>
            <a:cxnLst>
              <a:cxn ang="0">
                <a:pos x="connsiteX0" y="connsiteY0"/>
              </a:cxn>
              <a:cxn ang="0">
                <a:pos x="connsiteX1" y="connsiteY1"/>
              </a:cxn>
              <a:cxn ang="0">
                <a:pos x="connsiteX2" y="connsiteY2"/>
              </a:cxn>
            </a:cxnLst>
            <a:rect l="l" t="t" r="r" b="b"/>
            <a:pathLst>
              <a:path w="3467595" h="1900174">
                <a:moveTo>
                  <a:pt x="0" y="1900174"/>
                </a:moveTo>
                <a:cubicBezTo>
                  <a:pt x="669966" y="775976"/>
                  <a:pt x="1393372" y="239607"/>
                  <a:pt x="1727860" y="118876"/>
                </a:cubicBezTo>
                <a:cubicBezTo>
                  <a:pt x="2311730" y="-162173"/>
                  <a:pt x="3323112" y="123823"/>
                  <a:pt x="3467595" y="273254"/>
                </a:cubicBezTo>
              </a:path>
            </a:pathLst>
          </a:custGeom>
          <a:noFill/>
          <a:ln>
            <a:solidFill>
              <a:schemeClr val="accent4"/>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accent6"/>
              </a:solidFill>
            </a:endParaRPr>
          </a:p>
        </p:txBody>
      </p:sp>
      <p:sp>
        <p:nvSpPr>
          <p:cNvPr id="29" name="Kombinationskurve 14">
            <a:extLst>
              <a:ext uri="{FF2B5EF4-FFF2-40B4-BE49-F238E27FC236}">
                <a16:creationId xmlns:a16="http://schemas.microsoft.com/office/drawing/2014/main" id="{A6D14B05-16F8-613C-55CB-29AC1BFCFFFE}"/>
              </a:ext>
            </a:extLst>
          </p:cNvPr>
          <p:cNvSpPr/>
          <p:nvPr/>
        </p:nvSpPr>
        <p:spPr>
          <a:xfrm rot="272578" flipH="1">
            <a:off x="8405508" y="5423110"/>
            <a:ext cx="2224943" cy="439903"/>
          </a:xfrm>
          <a:custGeom>
            <a:avLst/>
            <a:gdLst>
              <a:gd name="connsiteX0" fmla="*/ 0 w 3503221"/>
              <a:gd name="connsiteY0" fmla="*/ 1831759 h 1831759"/>
              <a:gd name="connsiteX1" fmla="*/ 2458192 w 3503221"/>
              <a:gd name="connsiteY1" fmla="*/ 121713 h 1831759"/>
              <a:gd name="connsiteX2" fmla="*/ 3503221 w 3503221"/>
              <a:gd name="connsiteY2" fmla="*/ 145463 h 1831759"/>
              <a:gd name="connsiteX0" fmla="*/ 0 w 3467595"/>
              <a:gd name="connsiteY0" fmla="*/ 1818727 h 1818727"/>
              <a:gd name="connsiteX1" fmla="*/ 2458192 w 3467595"/>
              <a:gd name="connsiteY1" fmla="*/ 108681 h 1818727"/>
              <a:gd name="connsiteX2" fmla="*/ 3467595 w 3467595"/>
              <a:gd name="connsiteY2" fmla="*/ 191807 h 1818727"/>
              <a:gd name="connsiteX0" fmla="*/ 0 w 3467595"/>
              <a:gd name="connsiteY0" fmla="*/ 1847019 h 1847019"/>
              <a:gd name="connsiteX1" fmla="*/ 2458192 w 3467595"/>
              <a:gd name="connsiteY1" fmla="*/ 136973 h 1847019"/>
              <a:gd name="connsiteX2" fmla="*/ 3467595 w 3467595"/>
              <a:gd name="connsiteY2" fmla="*/ 220099 h 1847019"/>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1900174 h 1900174"/>
              <a:gd name="connsiteX1" fmla="*/ 1727860 w 3467595"/>
              <a:gd name="connsiteY1" fmla="*/ 118876 h 1900174"/>
              <a:gd name="connsiteX2" fmla="*/ 3467595 w 3467595"/>
              <a:gd name="connsiteY2" fmla="*/ 273254 h 1900174"/>
            </a:gdLst>
            <a:ahLst/>
            <a:cxnLst>
              <a:cxn ang="0">
                <a:pos x="connsiteX0" y="connsiteY0"/>
              </a:cxn>
              <a:cxn ang="0">
                <a:pos x="connsiteX1" y="connsiteY1"/>
              </a:cxn>
              <a:cxn ang="0">
                <a:pos x="connsiteX2" y="connsiteY2"/>
              </a:cxn>
            </a:cxnLst>
            <a:rect l="l" t="t" r="r" b="b"/>
            <a:pathLst>
              <a:path w="3467595" h="1900174">
                <a:moveTo>
                  <a:pt x="0" y="1900174"/>
                </a:moveTo>
                <a:cubicBezTo>
                  <a:pt x="669966" y="775976"/>
                  <a:pt x="1393372" y="239607"/>
                  <a:pt x="1727860" y="118876"/>
                </a:cubicBezTo>
                <a:cubicBezTo>
                  <a:pt x="2311730" y="-162173"/>
                  <a:pt x="3323112" y="123823"/>
                  <a:pt x="3467595" y="273254"/>
                </a:cubicBezTo>
              </a:path>
            </a:pathLst>
          </a:custGeom>
          <a:noFill/>
          <a:ln>
            <a:solidFill>
              <a:schemeClr val="accent4"/>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accent6"/>
              </a:solidFill>
            </a:endParaRPr>
          </a:p>
        </p:txBody>
      </p:sp>
      <p:sp>
        <p:nvSpPr>
          <p:cNvPr id="31" name="Kombinationskurve 14">
            <a:extLst>
              <a:ext uri="{FF2B5EF4-FFF2-40B4-BE49-F238E27FC236}">
                <a16:creationId xmlns:a16="http://schemas.microsoft.com/office/drawing/2014/main" id="{C47A4B2B-7A61-786C-6D36-F7F4225086D0}"/>
              </a:ext>
            </a:extLst>
          </p:cNvPr>
          <p:cNvSpPr/>
          <p:nvPr/>
        </p:nvSpPr>
        <p:spPr>
          <a:xfrm rot="20963207" flipV="1">
            <a:off x="6952768" y="5978623"/>
            <a:ext cx="1609975" cy="459311"/>
          </a:xfrm>
          <a:custGeom>
            <a:avLst/>
            <a:gdLst>
              <a:gd name="connsiteX0" fmla="*/ 0 w 3503221"/>
              <a:gd name="connsiteY0" fmla="*/ 1831759 h 1831759"/>
              <a:gd name="connsiteX1" fmla="*/ 2458192 w 3503221"/>
              <a:gd name="connsiteY1" fmla="*/ 121713 h 1831759"/>
              <a:gd name="connsiteX2" fmla="*/ 3503221 w 3503221"/>
              <a:gd name="connsiteY2" fmla="*/ 145463 h 1831759"/>
              <a:gd name="connsiteX0" fmla="*/ 0 w 3467595"/>
              <a:gd name="connsiteY0" fmla="*/ 1818727 h 1818727"/>
              <a:gd name="connsiteX1" fmla="*/ 2458192 w 3467595"/>
              <a:gd name="connsiteY1" fmla="*/ 108681 h 1818727"/>
              <a:gd name="connsiteX2" fmla="*/ 3467595 w 3467595"/>
              <a:gd name="connsiteY2" fmla="*/ 191807 h 1818727"/>
              <a:gd name="connsiteX0" fmla="*/ 0 w 3467595"/>
              <a:gd name="connsiteY0" fmla="*/ 1847019 h 1847019"/>
              <a:gd name="connsiteX1" fmla="*/ 2458192 w 3467595"/>
              <a:gd name="connsiteY1" fmla="*/ 136973 h 1847019"/>
              <a:gd name="connsiteX2" fmla="*/ 3467595 w 3467595"/>
              <a:gd name="connsiteY2" fmla="*/ 220099 h 1847019"/>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1900174 h 1900174"/>
              <a:gd name="connsiteX1" fmla="*/ 1727860 w 3467595"/>
              <a:gd name="connsiteY1" fmla="*/ 118876 h 1900174"/>
              <a:gd name="connsiteX2" fmla="*/ 3467595 w 3467595"/>
              <a:gd name="connsiteY2" fmla="*/ 273254 h 1900174"/>
            </a:gdLst>
            <a:ahLst/>
            <a:cxnLst>
              <a:cxn ang="0">
                <a:pos x="connsiteX0" y="connsiteY0"/>
              </a:cxn>
              <a:cxn ang="0">
                <a:pos x="connsiteX1" y="connsiteY1"/>
              </a:cxn>
              <a:cxn ang="0">
                <a:pos x="connsiteX2" y="connsiteY2"/>
              </a:cxn>
            </a:cxnLst>
            <a:rect l="l" t="t" r="r" b="b"/>
            <a:pathLst>
              <a:path w="3467595" h="1900174">
                <a:moveTo>
                  <a:pt x="0" y="1900174"/>
                </a:moveTo>
                <a:cubicBezTo>
                  <a:pt x="669966" y="775976"/>
                  <a:pt x="1393372" y="239607"/>
                  <a:pt x="1727860" y="118876"/>
                </a:cubicBezTo>
                <a:cubicBezTo>
                  <a:pt x="2311730" y="-162173"/>
                  <a:pt x="3323112" y="123823"/>
                  <a:pt x="3467595" y="273254"/>
                </a:cubicBezTo>
              </a:path>
            </a:pathLst>
          </a:custGeom>
          <a:noFill/>
          <a:ln>
            <a:solidFill>
              <a:schemeClr val="tx1"/>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TextBox 31">
            <a:extLst>
              <a:ext uri="{FF2B5EF4-FFF2-40B4-BE49-F238E27FC236}">
                <a16:creationId xmlns:a16="http://schemas.microsoft.com/office/drawing/2014/main" id="{EF5DE7E3-483A-628C-FD01-9B5297850037}"/>
              </a:ext>
            </a:extLst>
          </p:cNvPr>
          <p:cNvSpPr txBox="1"/>
          <p:nvPr/>
        </p:nvSpPr>
        <p:spPr>
          <a:xfrm>
            <a:off x="7968343" y="-1088571"/>
            <a:ext cx="12981631" cy="369332"/>
          </a:xfrm>
          <a:prstGeom prst="rect">
            <a:avLst/>
          </a:prstGeom>
          <a:noFill/>
        </p:spPr>
        <p:txBody>
          <a:bodyPr wrap="none" rtlCol="0">
            <a:spAutoFit/>
          </a:bodyPr>
          <a:lstStyle/>
          <a:p>
            <a:r>
              <a:rPr lang="da-DK" dirty="0"/>
              <a:t>Hvad vil vi gerne have mere eller mindre af? Hvad risikerer at blive værre i fremtiden? Hvem gør noget godt, som andre kan lære af?</a:t>
            </a:r>
          </a:p>
        </p:txBody>
      </p:sp>
      <p:sp>
        <p:nvSpPr>
          <p:cNvPr id="41" name="TextBox 40">
            <a:extLst>
              <a:ext uri="{FF2B5EF4-FFF2-40B4-BE49-F238E27FC236}">
                <a16:creationId xmlns:a16="http://schemas.microsoft.com/office/drawing/2014/main" id="{83014F3E-B02E-C825-3953-53085FF682F7}"/>
              </a:ext>
            </a:extLst>
          </p:cNvPr>
          <p:cNvSpPr txBox="1"/>
          <p:nvPr/>
        </p:nvSpPr>
        <p:spPr>
          <a:xfrm>
            <a:off x="9067104" y="3898001"/>
            <a:ext cx="478016" cy="646331"/>
          </a:xfrm>
          <a:prstGeom prst="rect">
            <a:avLst/>
          </a:prstGeom>
          <a:noFill/>
        </p:spPr>
        <p:txBody>
          <a:bodyPr wrap="none" rtlCol="0">
            <a:spAutoFit/>
          </a:bodyPr>
          <a:lstStyle/>
          <a:p>
            <a:r>
              <a:rPr lang="da-DK" sz="3600" b="1" dirty="0">
                <a:solidFill>
                  <a:schemeClr val="accent4"/>
                </a:solidFill>
                <a:latin typeface="Cavolini" panose="03000502040302020204" pitchFamily="66" charset="0"/>
                <a:cs typeface="Cavolini" panose="03000502040302020204" pitchFamily="66" charset="0"/>
              </a:rPr>
              <a:t>x</a:t>
            </a:r>
          </a:p>
        </p:txBody>
      </p:sp>
    </p:spTree>
    <p:extLst>
      <p:ext uri="{BB962C8B-B14F-4D97-AF65-F5344CB8AC3E}">
        <p14:creationId xmlns:p14="http://schemas.microsoft.com/office/powerpoint/2010/main" val="364586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2" presetClass="exit" presetSubtype="4" fill="hold" nodeType="withEffect">
                                  <p:stCondLst>
                                    <p:cond delay="0"/>
                                  </p:stCondLst>
                                  <p:childTnLst>
                                    <p:anim calcmode="lin" valueType="num">
                                      <p:cBhvr additive="base">
                                        <p:cTn id="15" dur="500"/>
                                        <p:tgtEl>
                                          <p:spTgt spid="14"/>
                                        </p:tgtEl>
                                        <p:attrNameLst>
                                          <p:attrName>ppt_x</p:attrName>
                                        </p:attrNameLst>
                                      </p:cBhvr>
                                      <p:tavLst>
                                        <p:tav tm="0">
                                          <p:val>
                                            <p:strVal val="ppt_x"/>
                                          </p:val>
                                        </p:tav>
                                        <p:tav tm="100000">
                                          <p:val>
                                            <p:strVal val="ppt_x"/>
                                          </p:val>
                                        </p:tav>
                                      </p:tavLst>
                                    </p:anim>
                                    <p:anim calcmode="lin" valueType="num">
                                      <p:cBhvr additive="base">
                                        <p:cTn id="16" dur="500"/>
                                        <p:tgtEl>
                                          <p:spTgt spid="14"/>
                                        </p:tgtEl>
                                        <p:attrNameLst>
                                          <p:attrName>ppt_y</p:attrName>
                                        </p:attrNameLst>
                                      </p:cBhvr>
                                      <p:tavLst>
                                        <p:tav tm="0">
                                          <p:val>
                                            <p:strVal val="ppt_y"/>
                                          </p:val>
                                        </p:tav>
                                        <p:tav tm="100000">
                                          <p:val>
                                            <p:strVal val="1+ppt_h/2"/>
                                          </p:val>
                                        </p:tav>
                                      </p:tavLst>
                                    </p:anim>
                                    <p:set>
                                      <p:cBhvr>
                                        <p:cTn id="17" dur="1" fill="hold">
                                          <p:stCondLst>
                                            <p:cond delay="499"/>
                                          </p:stCondLst>
                                        </p:cTn>
                                        <p:tgtEl>
                                          <p:spTgt spid="14"/>
                                        </p:tgtEl>
                                        <p:attrNameLst>
                                          <p:attrName>style.visibility</p:attrName>
                                        </p:attrNameLst>
                                      </p:cBhvr>
                                      <p:to>
                                        <p:strVal val="hidden"/>
                                      </p:to>
                                    </p:set>
                                  </p:childTnLst>
                                </p:cTn>
                              </p:par>
                              <p:par>
                                <p:cTn id="18" presetID="2" presetClass="exit" presetSubtype="4" fill="hold" nodeType="withEffect">
                                  <p:stCondLst>
                                    <p:cond delay="0"/>
                                  </p:stCondLst>
                                  <p:childTnLst>
                                    <p:anim calcmode="lin" valueType="num">
                                      <p:cBhvr additive="base">
                                        <p:cTn id="19" dur="500"/>
                                        <p:tgtEl>
                                          <p:spTgt spid="13"/>
                                        </p:tgtEl>
                                        <p:attrNameLst>
                                          <p:attrName>ppt_x</p:attrName>
                                        </p:attrNameLst>
                                      </p:cBhvr>
                                      <p:tavLst>
                                        <p:tav tm="0">
                                          <p:val>
                                            <p:strVal val="ppt_x"/>
                                          </p:val>
                                        </p:tav>
                                        <p:tav tm="100000">
                                          <p:val>
                                            <p:strVal val="ppt_x"/>
                                          </p:val>
                                        </p:tav>
                                      </p:tavLst>
                                    </p:anim>
                                    <p:anim calcmode="lin" valueType="num">
                                      <p:cBhvr additive="base">
                                        <p:cTn id="20" dur="500"/>
                                        <p:tgtEl>
                                          <p:spTgt spid="13"/>
                                        </p:tgtEl>
                                        <p:attrNameLst>
                                          <p:attrName>ppt_y</p:attrName>
                                        </p:attrNameLst>
                                      </p:cBhvr>
                                      <p:tavLst>
                                        <p:tav tm="0">
                                          <p:val>
                                            <p:strVal val="ppt_y"/>
                                          </p:val>
                                        </p:tav>
                                        <p:tav tm="100000">
                                          <p:val>
                                            <p:strVal val="1+ppt_h/2"/>
                                          </p:val>
                                        </p:tav>
                                      </p:tavLst>
                                    </p:anim>
                                    <p:set>
                                      <p:cBhvr>
                                        <p:cTn id="21" dur="1" fill="hold">
                                          <p:stCondLst>
                                            <p:cond delay="499"/>
                                          </p:stCondLst>
                                        </p:cTn>
                                        <p:tgtEl>
                                          <p:spTgt spid="13"/>
                                        </p:tgtEl>
                                        <p:attrNameLst>
                                          <p:attrName>style.visibility</p:attrName>
                                        </p:attrNameLst>
                                      </p:cBhvr>
                                      <p:to>
                                        <p:strVal val="hidden"/>
                                      </p:to>
                                    </p:set>
                                  </p:childTnLst>
                                </p:cTn>
                              </p:par>
                              <p:par>
                                <p:cTn id="22" presetID="2" presetClass="exit" presetSubtype="4" fill="hold" nodeType="withEffect">
                                  <p:stCondLst>
                                    <p:cond delay="0"/>
                                  </p:stCondLst>
                                  <p:childTnLst>
                                    <p:anim calcmode="lin" valueType="num">
                                      <p:cBhvr additive="base">
                                        <p:cTn id="23" dur="500"/>
                                        <p:tgtEl>
                                          <p:spTgt spid="9"/>
                                        </p:tgtEl>
                                        <p:attrNameLst>
                                          <p:attrName>ppt_x</p:attrName>
                                        </p:attrNameLst>
                                      </p:cBhvr>
                                      <p:tavLst>
                                        <p:tav tm="0">
                                          <p:val>
                                            <p:strVal val="ppt_x"/>
                                          </p:val>
                                        </p:tav>
                                        <p:tav tm="100000">
                                          <p:val>
                                            <p:strVal val="ppt_x"/>
                                          </p:val>
                                        </p:tav>
                                      </p:tavLst>
                                    </p:anim>
                                    <p:anim calcmode="lin" valueType="num">
                                      <p:cBhvr additive="base">
                                        <p:cTn id="24" dur="500"/>
                                        <p:tgtEl>
                                          <p:spTgt spid="9"/>
                                        </p:tgtEl>
                                        <p:attrNameLst>
                                          <p:attrName>ppt_y</p:attrName>
                                        </p:attrNameLst>
                                      </p:cBhvr>
                                      <p:tavLst>
                                        <p:tav tm="0">
                                          <p:val>
                                            <p:strVal val="ppt_y"/>
                                          </p:val>
                                        </p:tav>
                                        <p:tav tm="100000">
                                          <p:val>
                                            <p:strVal val="1+ppt_h/2"/>
                                          </p:val>
                                        </p:tav>
                                      </p:tavLst>
                                    </p:anim>
                                    <p:set>
                                      <p:cBhvr>
                                        <p:cTn id="25" dur="1" fill="hold">
                                          <p:stCondLst>
                                            <p:cond delay="499"/>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500" fill="hold"/>
                                        <p:tgtEl>
                                          <p:spTgt spid="38"/>
                                        </p:tgtEl>
                                        <p:attrNameLst>
                                          <p:attrName>ppt_x</p:attrName>
                                        </p:attrNameLst>
                                      </p:cBhvr>
                                      <p:tavLst>
                                        <p:tav tm="0">
                                          <p:val>
                                            <p:strVal val="#ppt_x"/>
                                          </p:val>
                                        </p:tav>
                                        <p:tav tm="100000">
                                          <p:val>
                                            <p:strVal val="#ppt_x"/>
                                          </p:val>
                                        </p:tav>
                                      </p:tavLst>
                                    </p:anim>
                                    <p:anim calcmode="lin" valueType="num">
                                      <p:cBhvr additive="base">
                                        <p:cTn id="31"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ppt_x"/>
                                          </p:val>
                                        </p:tav>
                                        <p:tav tm="100000">
                                          <p:val>
                                            <p:strVal val="#ppt_x"/>
                                          </p:val>
                                        </p:tav>
                                      </p:tavLst>
                                    </p:anim>
                                    <p:anim calcmode="lin" valueType="num">
                                      <p:cBhvr additive="base">
                                        <p:cTn id="37"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181C5-1534-4828-9AC9-AF484F764A3D}"/>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D9518035-87B0-B985-9A01-4B31E6565BA3}"/>
              </a:ext>
            </a:extLst>
          </p:cNvPr>
          <p:cNvSpPr>
            <a:spLocks noGrp="1"/>
          </p:cNvSpPr>
          <p:nvPr>
            <p:ph type="title"/>
          </p:nvPr>
        </p:nvSpPr>
        <p:spPr>
          <a:xfrm>
            <a:off x="1055076" y="3741917"/>
            <a:ext cx="10081847" cy="2101755"/>
          </a:xfrm>
        </p:spPr>
        <p:txBody>
          <a:bodyPr>
            <a:normAutofit fontScale="90000"/>
          </a:bodyPr>
          <a:lstStyle/>
          <a:p>
            <a:r>
              <a:rPr lang="da-DK" sz="4000" dirty="0">
                <a:latin typeface="Myriad Pro Light"/>
              </a:rPr>
              <a:t>I gruppen:</a:t>
            </a:r>
            <a:br>
              <a:rPr lang="da-DK" sz="5300" dirty="0">
                <a:latin typeface="Myriad Pro Light"/>
              </a:rPr>
            </a:br>
            <a:r>
              <a:rPr lang="da-DK" sz="5300" dirty="0">
                <a:latin typeface="Myriad Pro Light"/>
              </a:rPr>
              <a:t>Forslag til en </a:t>
            </a:r>
            <a:r>
              <a:rPr lang="da-DK" sz="5300" dirty="0">
                <a:solidFill>
                  <a:schemeClr val="accent4"/>
                </a:solidFill>
                <a:latin typeface="Myriad Pro Light"/>
              </a:rPr>
              <a:t>god digital fremtid</a:t>
            </a:r>
            <a:br>
              <a:rPr lang="da-DK" sz="5300" dirty="0">
                <a:solidFill>
                  <a:schemeClr val="accent4"/>
                </a:solidFill>
                <a:latin typeface="Myriad Pro Light"/>
              </a:rPr>
            </a:br>
            <a:endParaRPr lang="da-DK" dirty="0"/>
          </a:p>
        </p:txBody>
      </p:sp>
    </p:spTree>
    <p:extLst>
      <p:ext uri="{BB962C8B-B14F-4D97-AF65-F5344CB8AC3E}">
        <p14:creationId xmlns:p14="http://schemas.microsoft.com/office/powerpoint/2010/main" val="2819392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8000">
              <a:schemeClr val="accent4">
                <a:lumMod val="40000"/>
                <a:alpha val="75850"/>
              </a:schemeClr>
            </a:gs>
            <a:gs pos="78000">
              <a:schemeClr val="accent4"/>
            </a:gs>
          </a:gsLst>
          <a:lin ang="2700000" scaled="1"/>
        </a:gradFill>
        <a:effectLst/>
      </p:bgPr>
    </p:bg>
    <p:spTree>
      <p:nvGrpSpPr>
        <p:cNvPr id="1" name="">
          <a:extLst>
            <a:ext uri="{FF2B5EF4-FFF2-40B4-BE49-F238E27FC236}">
              <a16:creationId xmlns:a16="http://schemas.microsoft.com/office/drawing/2014/main" id="{93B788C7-B1B8-C525-6C5F-6B4F7B1F8177}"/>
            </a:ext>
          </a:extLst>
        </p:cNvPr>
        <p:cNvGrpSpPr/>
        <p:nvPr/>
      </p:nvGrpSpPr>
      <p:grpSpPr>
        <a:xfrm>
          <a:off x="0" y="0"/>
          <a:ext cx="0" cy="0"/>
          <a:chOff x="0" y="0"/>
          <a:chExt cx="0" cy="0"/>
        </a:xfrm>
      </p:grpSpPr>
      <p:pic>
        <p:nvPicPr>
          <p:cNvPr id="9" name="Picture 8" descr="A close-up of a chart&#10;&#10;AI-generated content may be incorrect.">
            <a:extLst>
              <a:ext uri="{FF2B5EF4-FFF2-40B4-BE49-F238E27FC236}">
                <a16:creationId xmlns:a16="http://schemas.microsoft.com/office/drawing/2014/main" id="{BAE454B6-92B7-BD08-CDA7-1A75EC1E33BC}"/>
              </a:ext>
            </a:extLst>
          </p:cNvPr>
          <p:cNvPicPr>
            <a:picLocks noChangeAspect="1"/>
          </p:cNvPicPr>
          <p:nvPr/>
        </p:nvPicPr>
        <p:blipFill>
          <a:blip r:embed="rId3"/>
          <a:stretch>
            <a:fillRect/>
          </a:stretch>
        </p:blipFill>
        <p:spPr>
          <a:xfrm rot="210874">
            <a:off x="2116443" y="1224854"/>
            <a:ext cx="7434231" cy="5248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Afrundet rektangulær billedforklaring 25">
            <a:extLst>
              <a:ext uri="{FF2B5EF4-FFF2-40B4-BE49-F238E27FC236}">
                <a16:creationId xmlns:a16="http://schemas.microsoft.com/office/drawing/2014/main" id="{D9B03F91-1716-3146-1A41-65F371B78214}"/>
              </a:ext>
            </a:extLst>
          </p:cNvPr>
          <p:cNvSpPr/>
          <p:nvPr/>
        </p:nvSpPr>
        <p:spPr>
          <a:xfrm>
            <a:off x="147010" y="3947680"/>
            <a:ext cx="1815561" cy="844300"/>
          </a:xfrm>
          <a:prstGeom prst="wedgeRoundRectCallout">
            <a:avLst>
              <a:gd name="adj1" fmla="val 87689"/>
              <a:gd name="adj2" fmla="val 176620"/>
              <a:gd name="adj3" fmla="val 1666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2400" i="1" dirty="0">
                <a:solidFill>
                  <a:schemeClr val="bg1"/>
                </a:solidFill>
                <a:latin typeface="Myriad Pro Light"/>
              </a:rPr>
              <a:t>Problemer</a:t>
            </a:r>
            <a:r>
              <a:rPr lang="da-DK" sz="2800" i="1" dirty="0">
                <a:solidFill>
                  <a:schemeClr val="bg1"/>
                </a:solidFill>
                <a:latin typeface="Myriad Pro Light"/>
              </a:rPr>
              <a:t> </a:t>
            </a:r>
            <a:endParaRPr lang="da-DK" sz="2800" i="1" dirty="0">
              <a:solidFill>
                <a:schemeClr val="bg1"/>
              </a:solidFill>
              <a:latin typeface="Myriad Pro Light" panose="020B0403030403020204" pitchFamily="34" charset="0"/>
            </a:endParaRPr>
          </a:p>
        </p:txBody>
      </p:sp>
      <p:sp>
        <p:nvSpPr>
          <p:cNvPr id="13" name="Afrundet rektangulær billedforklaring 25">
            <a:extLst>
              <a:ext uri="{FF2B5EF4-FFF2-40B4-BE49-F238E27FC236}">
                <a16:creationId xmlns:a16="http://schemas.microsoft.com/office/drawing/2014/main" id="{C42D0711-B8B5-7573-A838-BEA83A9EF55E}"/>
              </a:ext>
            </a:extLst>
          </p:cNvPr>
          <p:cNvSpPr/>
          <p:nvPr/>
        </p:nvSpPr>
        <p:spPr>
          <a:xfrm>
            <a:off x="9889317" y="2925266"/>
            <a:ext cx="1743610" cy="844300"/>
          </a:xfrm>
          <a:prstGeom prst="wedgeRoundRectCallout">
            <a:avLst>
              <a:gd name="adj1" fmla="val -167266"/>
              <a:gd name="adj2" fmla="val 67295"/>
              <a:gd name="adj3" fmla="val 1666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sz="2400" i="1" dirty="0">
                <a:solidFill>
                  <a:schemeClr val="bg1"/>
                </a:solidFill>
                <a:latin typeface="Myriad Pro Light"/>
              </a:rPr>
              <a:t>Fordele</a:t>
            </a:r>
            <a:endParaRPr lang="da-DK" sz="2400" i="1" dirty="0">
              <a:solidFill>
                <a:schemeClr val="bg1"/>
              </a:solidFill>
              <a:latin typeface="Myriad Pro Light" panose="020B0403030403020204" pitchFamily="34" charset="0"/>
            </a:endParaRPr>
          </a:p>
        </p:txBody>
      </p:sp>
      <p:sp>
        <p:nvSpPr>
          <p:cNvPr id="35" name="Content Placeholder 3">
            <a:extLst>
              <a:ext uri="{FF2B5EF4-FFF2-40B4-BE49-F238E27FC236}">
                <a16:creationId xmlns:a16="http://schemas.microsoft.com/office/drawing/2014/main" id="{004AB1E1-2B66-5491-1209-B3F986D57326}"/>
              </a:ext>
            </a:extLst>
          </p:cNvPr>
          <p:cNvSpPr txBox="1">
            <a:spLocks/>
          </p:cNvSpPr>
          <p:nvPr/>
        </p:nvSpPr>
        <p:spPr>
          <a:xfrm>
            <a:off x="7456050" y="603601"/>
            <a:ext cx="1746644" cy="42871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a-DK" sz="2000" b="1" dirty="0"/>
              <a:t>Vælg tre ting, I synes er godt</a:t>
            </a:r>
            <a:endParaRPr lang="da-DK" sz="2000" b="1" i="1" dirty="0"/>
          </a:p>
        </p:txBody>
      </p:sp>
      <p:sp>
        <p:nvSpPr>
          <p:cNvPr id="30" name="Content Placeholder 3">
            <a:extLst>
              <a:ext uri="{FF2B5EF4-FFF2-40B4-BE49-F238E27FC236}">
                <a16:creationId xmlns:a16="http://schemas.microsoft.com/office/drawing/2014/main" id="{89717B28-DC40-3352-5B72-E76FE79DE751}"/>
              </a:ext>
            </a:extLst>
          </p:cNvPr>
          <p:cNvSpPr txBox="1">
            <a:spLocks/>
          </p:cNvSpPr>
          <p:nvPr/>
        </p:nvSpPr>
        <p:spPr>
          <a:xfrm>
            <a:off x="4882544" y="1537492"/>
            <a:ext cx="1523709" cy="9801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da-DK" sz="2000" b="1" dirty="0"/>
          </a:p>
        </p:txBody>
      </p:sp>
      <p:sp>
        <p:nvSpPr>
          <p:cNvPr id="18" name="Title 17">
            <a:extLst>
              <a:ext uri="{FF2B5EF4-FFF2-40B4-BE49-F238E27FC236}">
                <a16:creationId xmlns:a16="http://schemas.microsoft.com/office/drawing/2014/main" id="{79594DD3-09BD-845F-C354-DD366E17D4AC}"/>
              </a:ext>
            </a:extLst>
          </p:cNvPr>
          <p:cNvSpPr>
            <a:spLocks noGrp="1"/>
          </p:cNvSpPr>
          <p:nvPr>
            <p:ph type="title"/>
          </p:nvPr>
        </p:nvSpPr>
        <p:spPr/>
        <p:txBody>
          <a:bodyPr/>
          <a:lstStyle/>
          <a:p>
            <a:endParaRPr lang="da-DK"/>
          </a:p>
        </p:txBody>
      </p:sp>
      <p:sp>
        <p:nvSpPr>
          <p:cNvPr id="19" name="Rectangle 18">
            <a:extLst>
              <a:ext uri="{FF2B5EF4-FFF2-40B4-BE49-F238E27FC236}">
                <a16:creationId xmlns:a16="http://schemas.microsoft.com/office/drawing/2014/main" id="{1F4EB89C-6401-4A16-2092-39BB0A8E5363}"/>
              </a:ext>
            </a:extLst>
          </p:cNvPr>
          <p:cNvSpPr/>
          <p:nvPr/>
        </p:nvSpPr>
        <p:spPr>
          <a:xfrm>
            <a:off x="7219734" y="49236"/>
            <a:ext cx="4939155" cy="6808763"/>
          </a:xfrm>
          <a:prstGeom prst="rect">
            <a:avLst/>
          </a:prstGeom>
          <a:gradFill>
            <a:gsLst>
              <a:gs pos="65000">
                <a:schemeClr val="accent4">
                  <a:lumMod val="50000"/>
                  <a:alpha val="80000"/>
                </a:schemeClr>
              </a:gs>
              <a:gs pos="10000">
                <a:schemeClr val="accent4">
                  <a:alpha val="81445"/>
                  <a:lumMod val="29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Title 40">
            <a:extLst>
              <a:ext uri="{FF2B5EF4-FFF2-40B4-BE49-F238E27FC236}">
                <a16:creationId xmlns:a16="http://schemas.microsoft.com/office/drawing/2014/main" id="{0FAF3094-5B5A-3FB7-6A91-38EE924AD7A5}"/>
              </a:ext>
            </a:extLst>
          </p:cNvPr>
          <p:cNvSpPr txBox="1">
            <a:spLocks/>
          </p:cNvSpPr>
          <p:nvPr/>
        </p:nvSpPr>
        <p:spPr>
          <a:xfrm>
            <a:off x="7456050" y="2372363"/>
            <a:ext cx="4301320" cy="7369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Myriad Pro Light" panose="020B0403030403020204" pitchFamily="34" charset="0"/>
                <a:ea typeface="+mj-ea"/>
                <a:cs typeface="+mj-cs"/>
              </a:defRPr>
            </a:lvl1pPr>
          </a:lstStyle>
          <a:p>
            <a:pPr algn="r"/>
            <a:br>
              <a:rPr lang="da-DK" dirty="0"/>
            </a:br>
            <a:r>
              <a:rPr lang="da-DK" dirty="0"/>
              <a:t>Find på løsninger til de problemer, I har valgt</a:t>
            </a:r>
          </a:p>
          <a:p>
            <a:pPr algn="r"/>
            <a:endParaRPr lang="da-DK" dirty="0"/>
          </a:p>
          <a:p>
            <a:pPr algn="r"/>
            <a:r>
              <a:rPr lang="da-DK" dirty="0"/>
              <a:t>Hvad kunne man gøre, for at få mere af det gode, og fjerne det dårlige.</a:t>
            </a:r>
          </a:p>
          <a:p>
            <a:pPr algn="r"/>
            <a:r>
              <a:rPr lang="da-DK" dirty="0"/>
              <a:t> </a:t>
            </a:r>
          </a:p>
          <a:p>
            <a:pPr algn="r"/>
            <a:br>
              <a:rPr lang="da-DK" dirty="0"/>
            </a:br>
            <a:endParaRPr lang="da-DK" dirty="0"/>
          </a:p>
        </p:txBody>
      </p:sp>
      <p:sp>
        <p:nvSpPr>
          <p:cNvPr id="2052" name="Titel 1">
            <a:extLst>
              <a:ext uri="{FF2B5EF4-FFF2-40B4-BE49-F238E27FC236}">
                <a16:creationId xmlns:a16="http://schemas.microsoft.com/office/drawing/2014/main" id="{4C227457-8D8C-384D-0231-C0345B5F775E}"/>
              </a:ext>
            </a:extLst>
          </p:cNvPr>
          <p:cNvSpPr txBox="1">
            <a:spLocks/>
          </p:cNvSpPr>
          <p:nvPr/>
        </p:nvSpPr>
        <p:spPr>
          <a:xfrm>
            <a:off x="927176" y="6858000"/>
            <a:ext cx="3372584" cy="3031417"/>
          </a:xfrm>
          <a:prstGeom prst="rect">
            <a:avLst/>
          </a:prstGeom>
          <a:noFill/>
          <a:effectLst>
            <a:softEdge rad="97949"/>
          </a:effectLst>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chemeClr val="bg1"/>
                </a:solidFill>
                <a:latin typeface="Myriad Pro Light" panose="020B0403030403020204" pitchFamily="34" charset="0"/>
                <a:ea typeface="+mj-ea"/>
                <a:cs typeface="+mj-cs"/>
              </a:defRPr>
            </a:lvl1pPr>
          </a:lstStyle>
          <a:p>
            <a:r>
              <a:rPr lang="da-DK" sz="1600" dirty="0">
                <a:latin typeface="Myriad Pro Light"/>
              </a:rPr>
              <a:t>Hvordan skal fremtiden  se ud for nye børn, der snart får skærme?</a:t>
            </a:r>
            <a:br>
              <a:rPr lang="da-DK" sz="1600" dirty="0">
                <a:latin typeface="Myriad Pro Light"/>
              </a:rPr>
            </a:br>
            <a:br>
              <a:rPr lang="da-DK" sz="1600" dirty="0">
                <a:latin typeface="Myriad Pro Light"/>
              </a:rPr>
            </a:br>
            <a:r>
              <a:rPr lang="da-DK" sz="1600" dirty="0">
                <a:latin typeface="Myriad Pro Light"/>
              </a:rPr>
              <a:t>Hvad vil vi gene have, at </a:t>
            </a:r>
            <a:r>
              <a:rPr lang="da-DK" sz="1600" u="sng" dirty="0">
                <a:latin typeface="Myriad Pro Light"/>
              </a:rPr>
              <a:t>vores</a:t>
            </a:r>
            <a:r>
              <a:rPr lang="da-DK" sz="1600" dirty="0">
                <a:latin typeface="Myriad Pro Light"/>
              </a:rPr>
              <a:t> voksne eller venner gør anderledes?</a:t>
            </a:r>
            <a:br>
              <a:rPr lang="da-DK" sz="1600" dirty="0">
                <a:latin typeface="Myriad Pro Light"/>
              </a:rPr>
            </a:br>
            <a:br>
              <a:rPr lang="da-DK" sz="1600" dirty="0">
                <a:solidFill>
                  <a:schemeClr val="accent4"/>
                </a:solidFill>
                <a:latin typeface="Myriad Pro Light"/>
              </a:rPr>
            </a:br>
            <a:endParaRPr lang="da-DK" sz="1000" dirty="0">
              <a:solidFill>
                <a:schemeClr val="accent4"/>
              </a:solidFill>
              <a:latin typeface="Myriad Pro Light"/>
            </a:endParaRPr>
          </a:p>
        </p:txBody>
      </p:sp>
      <p:pic>
        <p:nvPicPr>
          <p:cNvPr id="2067" name="Picture 2066">
            <a:extLst>
              <a:ext uri="{FF2B5EF4-FFF2-40B4-BE49-F238E27FC236}">
                <a16:creationId xmlns:a16="http://schemas.microsoft.com/office/drawing/2014/main" id="{F6FBDCFD-A44A-8025-B3B9-8CE188C9AE4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809" b="89844" l="9961" r="89844">
                        <a14:foregroundMark x1="50688" y1="33520" x2="51953" y2="34277"/>
                        <a14:foregroundMark x1="40527" y1="27441" x2="42528" y2="28638"/>
                        <a14:foregroundMark x1="42773" y1="49219" x2="36523" y2="52344"/>
                        <a14:foregroundMark x1="36523" y1="52344" x2="32129" y2="59473"/>
                        <a14:foregroundMark x1="32129" y1="59473" x2="27539" y2="63477"/>
                        <a14:foregroundMark x1="29785" y1="66309" x2="36719" y2="66699"/>
                        <a14:foregroundMark x1="36719" y1="66699" x2="40039" y2="59473"/>
                        <a14:foregroundMark x1="46541" y1="33116" x2="44629" y2="36816"/>
                        <a14:foregroundMark x1="48291" y1="29730" x2="48063" y2="30171"/>
                        <a14:foregroundMark x1="50684" y1="25098" x2="48787" y2="28770"/>
                        <a14:foregroundMark x1="75098" y1="5859" x2="67480" y2="15820"/>
                        <a14:foregroundMark x1="19141" y1="26465" x2="30176" y2="40820"/>
                        <a14:foregroundMark x1="63558" y1="15317" x2="64355" y2="16699"/>
                        <a14:foregroundMark x1="63320" y1="15442" x2="64941" y2="17773"/>
                        <a14:foregroundMark x1="68652" y1="4004" x2="71973" y2="3809"/>
                        <a14:backgroundMark x1="80859" y1="6836" x2="81055" y2="59082"/>
                        <a14:backgroundMark x1="59570" y1="13770" x2="61230" y2="53418"/>
                        <a14:backgroundMark x1="61230" y1="53418" x2="68359" y2="81152"/>
                        <a14:backgroundMark x1="15820" y1="5664" x2="13477" y2="48828"/>
                        <a14:backgroundMark x1="13477" y1="48828" x2="15820" y2="72363"/>
                        <a14:backgroundMark x1="15820" y1="72363" x2="18750" y2="79199"/>
                        <a14:backgroundMark x1="18750" y1="79199" x2="25879" y2="83887"/>
                        <a14:backgroundMark x1="25879" y1="83887" x2="23438" y2="77148"/>
                        <a14:backgroundMark x1="23438" y1="77148" x2="34277" y2="81250"/>
                        <a14:backgroundMark x1="34277" y1="81250" x2="41504" y2="80371"/>
                        <a14:backgroundMark x1="41504" y1="80371" x2="46094" y2="69629"/>
                        <a14:backgroundMark x1="20215" y1="22168" x2="39355" y2="22754"/>
                        <a14:backgroundMark x1="39355" y1="22754" x2="43262" y2="22559"/>
                        <a14:backgroundMark x1="20703" y1="48047" x2="41309" y2="44434"/>
                        <a14:backgroundMark x1="41309" y1="44434" x2="41309" y2="44434"/>
                        <a14:backgroundMark x1="36133" y1="39063" x2="36816" y2="30664"/>
                        <a14:backgroundMark x1="36816" y1="30664" x2="35156" y2="25879"/>
                        <a14:backgroundMark x1="16211" y1="27930" x2="15234" y2="34863"/>
                        <a14:backgroundMark x1="15234" y1="34863" x2="20703" y2="54785"/>
                        <a14:backgroundMark x1="17871" y1="26172" x2="17480" y2="30957"/>
                        <a14:backgroundMark x1="16895" y1="31445" x2="16602" y2="34961"/>
                        <a14:backgroundMark x1="17383" y1="31543" x2="16895" y2="34082"/>
                        <a14:backgroundMark x1="17188" y1="31738" x2="17188" y2="35742"/>
                        <a14:backgroundMark x1="38770" y1="35547" x2="39453" y2="37305"/>
                        <a14:backgroundMark x1="37891" y1="30762" x2="37891" y2="30762"/>
                        <a14:backgroundMark x1="37988" y1="30762" x2="37988" y2="30762"/>
                        <a14:backgroundMark x1="37988" y1="30762" x2="38672" y2="30664"/>
                        <a14:backgroundMark x1="61133" y1="13281" x2="62598" y2="15820"/>
                        <a14:backgroundMark x1="69227" y1="3068" x2="63477" y2="2539"/>
                        <a14:backgroundMark x1="63477" y1="2539" x2="62012" y2="2832"/>
                        <a14:backgroundMark x1="24805" y1="47656" x2="24316" y2="65430"/>
                        <a14:backgroundMark x1="37891" y1="33789" x2="38477" y2="33496"/>
                        <a14:backgroundMark x1="34375" y1="30469" x2="34961" y2="28906"/>
                        <a14:backgroundMark x1="37988" y1="29883" x2="37988" y2="30762"/>
                        <a14:backgroundMark x1="42871" y1="28320" x2="50293" y2="33887"/>
                        <a14:backgroundMark x1="49023" y1="29297" x2="47363" y2="28027"/>
                        <a14:backgroundMark x1="51953" y1="25586" x2="55566" y2="28613"/>
                      </a14:backgroundRemoval>
                    </a14:imgEffect>
                  </a14:imgLayer>
                </a14:imgProps>
              </a:ext>
            </a:extLst>
          </a:blip>
          <a:srcRect t="18012" r="43758"/>
          <a:stretch>
            <a:fillRect/>
          </a:stretch>
        </p:blipFill>
        <p:spPr>
          <a:xfrm rot="923102">
            <a:off x="2080615" y="-134321"/>
            <a:ext cx="2983267" cy="4130963"/>
          </a:xfrm>
          <a:prstGeom prst="rect">
            <a:avLst/>
          </a:prstGeom>
        </p:spPr>
      </p:pic>
      <p:sp>
        <p:nvSpPr>
          <p:cNvPr id="2070" name="TextBox 2069">
            <a:extLst>
              <a:ext uri="{FF2B5EF4-FFF2-40B4-BE49-F238E27FC236}">
                <a16:creationId xmlns:a16="http://schemas.microsoft.com/office/drawing/2014/main" id="{1E1A0FC8-1D26-2036-58D9-79C5F6B029C5}"/>
              </a:ext>
            </a:extLst>
          </p:cNvPr>
          <p:cNvSpPr txBox="1"/>
          <p:nvPr/>
        </p:nvSpPr>
        <p:spPr>
          <a:xfrm>
            <a:off x="3016372" y="55059"/>
            <a:ext cx="4920851" cy="923330"/>
          </a:xfrm>
          <a:prstGeom prst="rect">
            <a:avLst/>
          </a:prstGeom>
          <a:noFill/>
        </p:spPr>
        <p:txBody>
          <a:bodyPr wrap="square">
            <a:spAutoFit/>
          </a:bodyPr>
          <a:lstStyle/>
          <a:p>
            <a:pPr marL="0" indent="0" algn="ctr">
              <a:buFont typeface="Arial" panose="020B0604020202020204" pitchFamily="34" charset="0"/>
              <a:buNone/>
            </a:pPr>
            <a:endParaRPr lang="da-DK" sz="1800" dirty="0">
              <a:solidFill>
                <a:schemeClr val="bg1"/>
              </a:solidFill>
            </a:endParaRPr>
          </a:p>
          <a:p>
            <a:pPr marL="0" indent="0" algn="ctr">
              <a:buFont typeface="Arial" panose="020B0604020202020204" pitchFamily="34" charset="0"/>
              <a:buNone/>
            </a:pPr>
            <a:r>
              <a:rPr lang="da-DK" sz="1800" dirty="0">
                <a:solidFill>
                  <a:schemeClr val="bg1"/>
                </a:solidFill>
              </a:rPr>
              <a:t>Hvad anbefaler i? </a:t>
            </a:r>
          </a:p>
          <a:p>
            <a:pPr marL="0" indent="0" algn="ctr">
              <a:buFont typeface="Arial" panose="020B0604020202020204" pitchFamily="34" charset="0"/>
              <a:buNone/>
            </a:pPr>
            <a:r>
              <a:rPr lang="da-DK" dirty="0">
                <a:solidFill>
                  <a:schemeClr val="bg1"/>
                </a:solidFill>
              </a:rPr>
              <a:t>Har I andre idéer?</a:t>
            </a:r>
            <a:endParaRPr lang="da-DK" sz="1800" dirty="0">
              <a:solidFill>
                <a:schemeClr val="bg1"/>
              </a:solidFill>
            </a:endParaRPr>
          </a:p>
        </p:txBody>
      </p:sp>
    </p:spTree>
    <p:extLst>
      <p:ext uri="{BB962C8B-B14F-4D97-AF65-F5344CB8AC3E}">
        <p14:creationId xmlns:p14="http://schemas.microsoft.com/office/powerpoint/2010/main" val="149246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theme/theme1.xml><?xml version="1.0" encoding="utf-8"?>
<a:theme xmlns:a="http://schemas.openxmlformats.org/drawingml/2006/main" name="OS: Neutralt tema">
  <a:themeElements>
    <a:clrScheme name="OS(NOBE-projektet)">
      <a:dk1>
        <a:srgbClr val="2F284E"/>
      </a:dk1>
      <a:lt1>
        <a:srgbClr val="FFFFFF"/>
      </a:lt1>
      <a:dk2>
        <a:srgbClr val="2F284E"/>
      </a:dk2>
      <a:lt2>
        <a:srgbClr val="E8E8E8"/>
      </a:lt2>
      <a:accent1>
        <a:srgbClr val="70B966"/>
      </a:accent1>
      <a:accent2>
        <a:srgbClr val="FCBD13"/>
      </a:accent2>
      <a:accent3>
        <a:srgbClr val="EA581B"/>
      </a:accent3>
      <a:accent4>
        <a:srgbClr val="E72070"/>
      </a:accent4>
      <a:accent5>
        <a:srgbClr val="4089C9"/>
      </a:accent5>
      <a:accent6>
        <a:srgbClr val="2F284E"/>
      </a:accent6>
      <a:hlink>
        <a:srgbClr val="EA581B"/>
      </a:hlink>
      <a:folHlink>
        <a:srgbClr val="4F3C7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S: Kort over OS">
  <a:themeElements>
    <a:clrScheme name="OS(NOBE-projektet)">
      <a:dk1>
        <a:srgbClr val="2F284E"/>
      </a:dk1>
      <a:lt1>
        <a:srgbClr val="FFFFFF"/>
      </a:lt1>
      <a:dk2>
        <a:srgbClr val="2F284E"/>
      </a:dk2>
      <a:lt2>
        <a:srgbClr val="E8E8E8"/>
      </a:lt2>
      <a:accent1>
        <a:srgbClr val="70B966"/>
      </a:accent1>
      <a:accent2>
        <a:srgbClr val="FCBD13"/>
      </a:accent2>
      <a:accent3>
        <a:srgbClr val="EA581B"/>
      </a:accent3>
      <a:accent4>
        <a:srgbClr val="E72070"/>
      </a:accent4>
      <a:accent5>
        <a:srgbClr val="4089C9"/>
      </a:accent5>
      <a:accent6>
        <a:srgbClr val="2F284E"/>
      </a:accent6>
      <a:hlink>
        <a:srgbClr val="EA581B"/>
      </a:hlink>
      <a:folHlink>
        <a:srgbClr val="4F3C7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S: Kunstige normer">
  <a:themeElements>
    <a:clrScheme name="OS(NOBE-projektet)">
      <a:dk1>
        <a:srgbClr val="2F284E"/>
      </a:dk1>
      <a:lt1>
        <a:srgbClr val="FFFFFF"/>
      </a:lt1>
      <a:dk2>
        <a:srgbClr val="2F284E"/>
      </a:dk2>
      <a:lt2>
        <a:srgbClr val="E8E8E8"/>
      </a:lt2>
      <a:accent1>
        <a:srgbClr val="70B966"/>
      </a:accent1>
      <a:accent2>
        <a:srgbClr val="FCBD13"/>
      </a:accent2>
      <a:accent3>
        <a:srgbClr val="EA581B"/>
      </a:accent3>
      <a:accent4>
        <a:srgbClr val="E72070"/>
      </a:accent4>
      <a:accent5>
        <a:srgbClr val="4089C9"/>
      </a:accent5>
      <a:accent6>
        <a:srgbClr val="2F284E"/>
      </a:accent6>
      <a:hlink>
        <a:srgbClr val="EA581B"/>
      </a:hlink>
      <a:folHlink>
        <a:srgbClr val="4F3C7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S: Er det OS, der styrer?">
  <a:themeElements>
    <a:clrScheme name="OS(NOBE-projektet)">
      <a:dk1>
        <a:srgbClr val="2F284E"/>
      </a:dk1>
      <a:lt1>
        <a:srgbClr val="FFFFFF"/>
      </a:lt1>
      <a:dk2>
        <a:srgbClr val="2F284E"/>
      </a:dk2>
      <a:lt2>
        <a:srgbClr val="E8E8E8"/>
      </a:lt2>
      <a:accent1>
        <a:srgbClr val="70B966"/>
      </a:accent1>
      <a:accent2>
        <a:srgbClr val="FCBD13"/>
      </a:accent2>
      <a:accent3>
        <a:srgbClr val="EA581B"/>
      </a:accent3>
      <a:accent4>
        <a:srgbClr val="E72070"/>
      </a:accent4>
      <a:accent5>
        <a:srgbClr val="4089C9"/>
      </a:accent5>
      <a:accent6>
        <a:srgbClr val="2F284E"/>
      </a:accent6>
      <a:hlink>
        <a:srgbClr val="EA581B"/>
      </a:hlink>
      <a:folHlink>
        <a:srgbClr val="4F3C7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S: Er det OS, der styrer?">
  <a:themeElements>
    <a:clrScheme name="OS(NOBE-projektet)">
      <a:dk1>
        <a:srgbClr val="2F284E"/>
      </a:dk1>
      <a:lt1>
        <a:srgbClr val="FFFFFF"/>
      </a:lt1>
      <a:dk2>
        <a:srgbClr val="2F284E"/>
      </a:dk2>
      <a:lt2>
        <a:srgbClr val="E8E8E8"/>
      </a:lt2>
      <a:accent1>
        <a:srgbClr val="70B966"/>
      </a:accent1>
      <a:accent2>
        <a:srgbClr val="FCBD13"/>
      </a:accent2>
      <a:accent3>
        <a:srgbClr val="EA581B"/>
      </a:accent3>
      <a:accent4>
        <a:srgbClr val="E72070"/>
      </a:accent4>
      <a:accent5>
        <a:srgbClr val="4089C9"/>
      </a:accent5>
      <a:accent6>
        <a:srgbClr val="2F284E"/>
      </a:accent6>
      <a:hlink>
        <a:srgbClr val="EA581B"/>
      </a:hlink>
      <a:folHlink>
        <a:srgbClr val="4F3C7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CEBE3E1F87681459462A360FC215735" ma:contentTypeVersion="14" ma:contentTypeDescription="Opret et nyt dokument." ma:contentTypeScope="" ma:versionID="d5e7994f06deadde59705970fb4b1f59">
  <xsd:schema xmlns:xsd="http://www.w3.org/2001/XMLSchema" xmlns:xs="http://www.w3.org/2001/XMLSchema" xmlns:p="http://schemas.microsoft.com/office/2006/metadata/properties" xmlns:ns2="fda86ba9-9b97-4451-ae17-6e85a5aa2026" xmlns:ns3="45ee177d-ccfa-4ce9-83b9-fb442bea2581" targetNamespace="http://schemas.microsoft.com/office/2006/metadata/properties" ma:root="true" ma:fieldsID="ea8e09f9024041e963b666b6d7387abb" ns2:_="" ns3:_="">
    <xsd:import namespace="fda86ba9-9b97-4451-ae17-6e85a5aa2026"/>
    <xsd:import namespace="45ee177d-ccfa-4ce9-83b9-fb442bea258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a86ba9-9b97-4451-ae17-6e85a5aa20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5cd08861-88c0-49b2-8510-903f698cfa7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ee177d-ccfa-4ce9-83b9-fb442bea258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f1bffc-27aa-4d21-89a3-7e9c0462a504}" ma:internalName="TaxCatchAll" ma:showField="CatchAllData" ma:web="45ee177d-ccfa-4ce9-83b9-fb442bea258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5ee177d-ccfa-4ce9-83b9-fb442bea2581" xsi:nil="true"/>
    <lcf76f155ced4ddcb4097134ff3c332f xmlns="fda86ba9-9b97-4451-ae17-6e85a5aa202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50925A2-1203-4226-A791-2FEBEE4E514F}">
  <ds:schemaRefs>
    <ds:schemaRef ds:uri="http://schemas.microsoft.com/sharepoint/v3/contenttype/forms"/>
  </ds:schemaRefs>
</ds:datastoreItem>
</file>

<file path=customXml/itemProps2.xml><?xml version="1.0" encoding="utf-8"?>
<ds:datastoreItem xmlns:ds="http://schemas.openxmlformats.org/officeDocument/2006/customXml" ds:itemID="{A21F7802-233D-4FA1-B172-7AF361B059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a86ba9-9b97-4451-ae17-6e85a5aa2026"/>
    <ds:schemaRef ds:uri="45ee177d-ccfa-4ce9-83b9-fb442bea25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4C0B72-CCC8-4063-924F-DB6A47F49F98}">
  <ds:schemaRefs>
    <ds:schemaRef ds:uri="http://purl.org/dc/elements/1.1/"/>
    <ds:schemaRef ds:uri="http://purl.org/dc/terms/"/>
    <ds:schemaRef ds:uri="http://purl.org/dc/dcmitype/"/>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45ee177d-ccfa-4ce9-83b9-fb442bea2581"/>
    <ds:schemaRef ds:uri="fda86ba9-9b97-4451-ae17-6e85a5aa2026"/>
  </ds:schemaRefs>
</ds:datastoreItem>
</file>

<file path=docMetadata/LabelInfo.xml><?xml version="1.0" encoding="utf-8"?>
<clbl:labelList xmlns:clbl="http://schemas.microsoft.com/office/2020/mipLabelMetadata">
  <clbl:label id="{61fd1d36-fecb-47ca-b7d7-d0df0370a198}" enabled="0" method="" siteId="{61fd1d36-fecb-47ca-b7d7-d0df0370a198}" removed="1"/>
</clbl:labelList>
</file>

<file path=docProps/app.xml><?xml version="1.0" encoding="utf-8"?>
<Properties xmlns="http://schemas.openxmlformats.org/officeDocument/2006/extended-properties" xmlns:vt="http://schemas.openxmlformats.org/officeDocument/2006/docPropsVTypes">
  <TotalTime>22112</TotalTime>
  <Words>1543</Words>
  <Application>Microsoft Macintosh PowerPoint</Application>
  <PresentationFormat>Widescreen</PresentationFormat>
  <Paragraphs>198</Paragraphs>
  <Slides>22</Slides>
  <Notes>14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22</vt:i4>
      </vt:variant>
    </vt:vector>
  </HeadingPairs>
  <TitlesOfParts>
    <vt:vector size="32" baseType="lpstr">
      <vt:lpstr>Aptos</vt:lpstr>
      <vt:lpstr>Arial</vt:lpstr>
      <vt:lpstr>Cavolini</vt:lpstr>
      <vt:lpstr>Myriad Pro</vt:lpstr>
      <vt:lpstr>Myriad Pro Light</vt:lpstr>
      <vt:lpstr>OS: Neutralt tema</vt:lpstr>
      <vt:lpstr>OS: Kort over OS</vt:lpstr>
      <vt:lpstr>OS: Kunstige normer</vt:lpstr>
      <vt:lpstr>OS: Er det OS, der styrer?</vt:lpstr>
      <vt:lpstr>1_OS: Er det OS, der styrer?</vt:lpstr>
      <vt:lpstr>Fremtiden for OS</vt:lpstr>
      <vt:lpstr>PowerPoint Presentation</vt:lpstr>
      <vt:lpstr>Skal problemerne angribes i det nære  eller i det fjerne?</vt:lpstr>
      <vt:lpstr> Jeres holdninger til en digital fremtid er værd at lytte til!   De råd, vi vælger i dag, bliver modtaget som virkelige anbefalinger af skolen, jeres forældre, store firmaer, og danske organisationer, der der med til at bestemme over fremtiden   </vt:lpstr>
      <vt:lpstr>I gruppen: Brainstorm om fordele og problemer fra OS-temaerne </vt:lpstr>
      <vt:lpstr>Fremtiden er både i morgen og om to år  Tænk på jer selv, og på små børn der snart får telefoner og computere</vt:lpstr>
      <vt:lpstr>PowerPoint Presentation</vt:lpstr>
      <vt:lpstr>I gruppen: Forslag til en god digital fremtid </vt:lpstr>
      <vt:lpstr>PowerPoint Presentation</vt:lpstr>
      <vt:lpstr>PowerPoint Presentation</vt:lpstr>
      <vt:lpstr>I plenum: Hvad har i foreslået? Hvem skal anbefales at gøre noget?  </vt:lpstr>
      <vt:lpstr>PowerPoint Presentation</vt:lpstr>
      <vt:lpstr>I plenum: Vælg klassens anbefalinger til jeres voksne og dem der bestemmer </vt:lpstr>
      <vt:lpstr>Hvad anbefaler vi, at forskellige børn og unge gør, for en bedre fremtid online?</vt:lpstr>
      <vt:lpstr>Hvad anbefaler vi at børn og unge nær OS gør, for en god fremtiden online? </vt:lpstr>
      <vt:lpstr>Elevens bog for sidste gang: Hvad skal de voksne tale om på næste forældremøde?!</vt:lpstr>
      <vt:lpstr>PowerPoint Presentation</vt:lpstr>
      <vt:lpstr>Ekstra slides til forældremøde i klassen </vt:lpstr>
      <vt:lpstr>1. Præsentation af klassens anbefalinger og ønsker  2. Deling af erfaringer. Hvad har I lært af jeres børn? Hvad har læreren lært?  3. Hvad skal vi tage med videre, for at samarbejde om et godt fremtidigt onlineliv i klassen? </vt:lpstr>
      <vt:lpstr>Del jeres erfaringer ved bordet    Tænk på tiden siden efterårsferien, hvor klassen har haft OS-forløbet i skolen. Kig i Elevens Bog, der har været med hjemme som lektier  Har I lært noget af eller sammen med jeres børn, som I ikke vidste?  (Fx om influencere, app design, eller noget andet der findes online nu om dage, som er usynligt, ukendt eller svært at forstå for voksne?)   Hvad har i lært om klassens digitale liv? Fx hvordan de er online sammen? Oplevelser de har delt med jer? Hvad betyder deres apps og kanaler for dem? Hvad tænker de om fremtiden? Hvordan er børns digitale verdener forskellige?  Er der noget I vil gøre anderledes fremover, eller som klassens voksne skal være sammen om?  </vt:lpstr>
      <vt:lpstr>PowerPoint Presentation</vt:lpstr>
      <vt:lpstr>Vi voksne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Christian Richard M R Johannessen</dc:creator>
  <cp:lastModifiedBy>Andreas Lieberoth</cp:lastModifiedBy>
  <cp:revision>287</cp:revision>
  <dcterms:created xsi:type="dcterms:W3CDTF">2025-07-10T12:14:03Z</dcterms:created>
  <dcterms:modified xsi:type="dcterms:W3CDTF">2026-01-09T16:17:05Z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0x010100DCEBE3E1F87681459462A360FC215735</vt:lpwstr>
  </property>
  <property fmtid="{D5CDD505-2E9C-101B-9397-08002B2CF9AE}" pid="3" name="MediaServiceImageTags">
    <vt:lpwstr/>
  </property>
</Properties>
</file>