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90" r:id="rId6"/>
    <p:sldMasterId id="2147483704" r:id="rId7"/>
    <p:sldMasterId id="2147483718" r:id="rId8"/>
  </p:sldMasterIdLst>
  <p:notesMasterIdLst>
    <p:notesMasterId r:id="rId46"/>
  </p:notesMasterIdLst>
  <p:sldIdLst>
    <p:sldId id="266" r:id="rId9"/>
    <p:sldId id="295" r:id="rId10"/>
    <p:sldId id="290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296" r:id="rId33"/>
    <p:sldId id="300" r:id="rId34"/>
    <p:sldId id="289" r:id="rId35"/>
    <p:sldId id="269" r:id="rId36"/>
    <p:sldId id="297" r:id="rId37"/>
    <p:sldId id="287" r:id="rId38"/>
    <p:sldId id="298" r:id="rId39"/>
    <p:sldId id="291" r:id="rId40"/>
    <p:sldId id="299" r:id="rId41"/>
    <p:sldId id="292" r:id="rId42"/>
    <p:sldId id="303" r:id="rId43"/>
    <p:sldId id="293" r:id="rId44"/>
    <p:sldId id="294" r:id="rId4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07356-1100-5B4D-9910-CFDE950471D8}" v="377" dt="2026-01-08T18:55:56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89"/>
  </p:normalViewPr>
  <p:slideViewPr>
    <p:cSldViewPr snapToGrid="0">
      <p:cViewPr varScale="1">
        <p:scale>
          <a:sx n="112" d="100"/>
          <a:sy n="112" d="100"/>
        </p:scale>
        <p:origin x="2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A809B-4E35-F848-B061-7350A0A7BB51}" type="datetimeFigureOut">
              <a:rPr lang="da-DK" smtClean="0"/>
              <a:t>08.01.2026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3AE6B-3D29-8E45-A52D-B8A4BBAF8E36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5336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3AE6B-3D29-8E45-A52D-B8A4BBAF8E36}" type="slidenum">
              <a:rPr lang="da-DK" smtClean="0"/>
              <a:t>36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39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gradFill>
          <a:gsLst>
            <a:gs pos="29000">
              <a:schemeClr val="accent4"/>
            </a:gs>
            <a:gs pos="78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rundet rektangel 22">
            <a:extLst>
              <a:ext uri="{FF2B5EF4-FFF2-40B4-BE49-F238E27FC236}">
                <a16:creationId xmlns:a16="http://schemas.microsoft.com/office/drawing/2014/main" id="{41B32740-ED28-5CD4-232C-03F3FA9DD547}"/>
              </a:ext>
            </a:extLst>
          </p:cNvPr>
          <p:cNvSpPr/>
          <p:nvPr userDrawn="1"/>
        </p:nvSpPr>
        <p:spPr>
          <a:xfrm rot="5857398">
            <a:off x="3276502" y="-2169868"/>
            <a:ext cx="5638994" cy="10114984"/>
          </a:xfrm>
          <a:custGeom>
            <a:avLst/>
            <a:gdLst>
              <a:gd name="connsiteX0" fmla="*/ 0 w 1841500"/>
              <a:gd name="connsiteY0" fmla="*/ 306923 h 2863850"/>
              <a:gd name="connsiteX1" fmla="*/ 306923 w 1841500"/>
              <a:gd name="connsiteY1" fmla="*/ 0 h 2863850"/>
              <a:gd name="connsiteX2" fmla="*/ 1534577 w 1841500"/>
              <a:gd name="connsiteY2" fmla="*/ 0 h 2863850"/>
              <a:gd name="connsiteX3" fmla="*/ 1841500 w 1841500"/>
              <a:gd name="connsiteY3" fmla="*/ 306923 h 2863850"/>
              <a:gd name="connsiteX4" fmla="*/ 1841500 w 1841500"/>
              <a:gd name="connsiteY4" fmla="*/ 2556927 h 2863850"/>
              <a:gd name="connsiteX5" fmla="*/ 1534577 w 1841500"/>
              <a:gd name="connsiteY5" fmla="*/ 2863850 h 2863850"/>
              <a:gd name="connsiteX6" fmla="*/ 306923 w 1841500"/>
              <a:gd name="connsiteY6" fmla="*/ 2863850 h 2863850"/>
              <a:gd name="connsiteX7" fmla="*/ 0 w 1841500"/>
              <a:gd name="connsiteY7" fmla="*/ 2556927 h 2863850"/>
              <a:gd name="connsiteX8" fmla="*/ 0 w 1841500"/>
              <a:gd name="connsiteY8" fmla="*/ 306923 h 2863850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841500 w 1841500"/>
              <a:gd name="connsiteY3" fmla="*/ 325326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130035 w 1841500"/>
              <a:gd name="connsiteY0" fmla="*/ 324014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130035 w 1841500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5050 w 1759627"/>
              <a:gd name="connsiteY6" fmla="*/ 2882253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3656 w 1759627"/>
              <a:gd name="connsiteY6" fmla="*/ 2807839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07839"/>
              <a:gd name="connsiteX1" fmla="*/ 241486 w 1759627"/>
              <a:gd name="connsiteY1" fmla="*/ 86074 h 2807839"/>
              <a:gd name="connsiteX2" fmla="*/ 1205445 w 1759627"/>
              <a:gd name="connsiteY2" fmla="*/ 0 h 2807839"/>
              <a:gd name="connsiteX3" fmla="*/ 1433567 w 1759627"/>
              <a:gd name="connsiteY3" fmla="*/ 224127 h 2807839"/>
              <a:gd name="connsiteX4" fmla="*/ 1759627 w 1759627"/>
              <a:gd name="connsiteY4" fmla="*/ 2575330 h 2807839"/>
              <a:gd name="connsiteX5" fmla="*/ 1379212 w 1759627"/>
              <a:gd name="connsiteY5" fmla="*/ 2767897 h 2807839"/>
              <a:gd name="connsiteX6" fmla="*/ 223656 w 1759627"/>
              <a:gd name="connsiteY6" fmla="*/ 2807839 h 2807839"/>
              <a:gd name="connsiteX7" fmla="*/ 0 w 1759627"/>
              <a:gd name="connsiteY7" fmla="*/ 2612279 h 2807839"/>
              <a:gd name="connsiteX8" fmla="*/ 48162 w 1759627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890" h="2807839">
                <a:moveTo>
                  <a:pt x="40923" y="324014"/>
                </a:moveTo>
                <a:cubicBezTo>
                  <a:pt x="40923" y="154505"/>
                  <a:pt x="166203" y="89230"/>
                  <a:pt x="234247" y="86074"/>
                </a:cubicBezTo>
                <a:lnTo>
                  <a:pt x="1198206" y="0"/>
                </a:lnTo>
                <a:cubicBezTo>
                  <a:pt x="1334638" y="3710"/>
                  <a:pt x="1411204" y="116981"/>
                  <a:pt x="1426328" y="224127"/>
                </a:cubicBezTo>
                <a:lnTo>
                  <a:pt x="1584890" y="2496162"/>
                </a:lnTo>
                <a:cubicBezTo>
                  <a:pt x="1584890" y="2665671"/>
                  <a:pt x="1471577" y="2770049"/>
                  <a:pt x="1371973" y="2767897"/>
                </a:cubicBezTo>
                <a:lnTo>
                  <a:pt x="216417" y="2807839"/>
                </a:lnTo>
                <a:cubicBezTo>
                  <a:pt x="46908" y="2807839"/>
                  <a:pt x="6775" y="2678394"/>
                  <a:pt x="0" y="2564391"/>
                </a:cubicBezTo>
                <a:lnTo>
                  <a:pt x="40923" y="324014"/>
                </a:lnTo>
                <a:close/>
              </a:path>
            </a:pathLst>
          </a:custGeom>
          <a:gradFill>
            <a:gsLst>
              <a:gs pos="19000">
                <a:schemeClr val="tx1">
                  <a:alpha val="40000"/>
                </a:schemeClr>
              </a:gs>
              <a:gs pos="68000">
                <a:schemeClr val="tx1">
                  <a:alpha val="76087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8F9938-653A-D130-AE2D-E58996EBC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07910">
            <a:off x="2360912" y="1409754"/>
            <a:ext cx="7470175" cy="2338036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182058-6842-3E41-7364-4980F9A3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446" y="3976114"/>
            <a:ext cx="6475435" cy="11078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16" name="Billede 1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0881FDCB-18F4-2F82-D2C2-1A84D0332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2557" y="98425"/>
            <a:ext cx="971550" cy="97155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5117354-827D-C41D-8885-0C4631B3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639" y="6160079"/>
            <a:ext cx="1222656" cy="113455"/>
          </a:xfrm>
          <a:prstGeom prst="rect">
            <a:avLst/>
          </a:prstGeom>
        </p:spPr>
      </p:pic>
      <p:pic>
        <p:nvPicPr>
          <p:cNvPr id="24" name="Billede 23" descr="Et billede, der indeholder tekst, Font/skrifttype, Grafik, logo&#10;&#10;AI-genereret indhold kan være ukorrekt.">
            <a:extLst>
              <a:ext uri="{FF2B5EF4-FFF2-40B4-BE49-F238E27FC236}">
                <a16:creationId xmlns:a16="http://schemas.microsoft.com/office/drawing/2014/main" id="{0D6FFED8-0C30-A9CF-3E7B-0E1E7294EF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7144" y="6058934"/>
            <a:ext cx="760656" cy="315744"/>
          </a:xfrm>
          <a:prstGeom prst="rect">
            <a:avLst/>
          </a:prstGeom>
        </p:spPr>
      </p:pic>
      <p:pic>
        <p:nvPicPr>
          <p:cNvPr id="28" name="Billede 27" descr="Et billede, der indeholder Font/skrifttype, Grafik, design, grafisk design&#10;&#10;AI-genereret indhold kan være ukorrekt.">
            <a:extLst>
              <a:ext uri="{FF2B5EF4-FFF2-40B4-BE49-F238E27FC236}">
                <a16:creationId xmlns:a16="http://schemas.microsoft.com/office/drawing/2014/main" id="{F81A8DE1-917F-F299-FF3F-ACCD5375EB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9670" y="6065645"/>
            <a:ext cx="397099" cy="3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4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8D240-FA00-712D-838C-3B5D0E9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62002"/>
            <a:ext cx="10071255" cy="71595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84678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23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74" idx="2"/>
            <a:endCxn id="4" idx="6"/>
          </p:cNvCxnSpPr>
          <p:nvPr userDrawn="1"/>
        </p:nvCxnSpPr>
        <p:spPr>
          <a:xfrm flipH="1">
            <a:off x="2526322" y="5243149"/>
            <a:ext cx="285457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5FA06110-E478-8502-5B18-E3FBFF244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524" y="1629505"/>
            <a:ext cx="10040814" cy="2426680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2800" b="0" i="0">
                <a:solidFill>
                  <a:schemeClr val="accent6"/>
                </a:solidFill>
                <a:latin typeface="Myriad Pro Light" panose="020B04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969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4">
            <a:extLst>
              <a:ext uri="{FF2B5EF4-FFF2-40B4-BE49-F238E27FC236}">
                <a16:creationId xmlns:a16="http://schemas.microsoft.com/office/drawing/2014/main" id="{451ED39F-C4FF-099E-DC38-4F5C1DE32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784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4">
            <a:extLst>
              <a:ext uri="{FF2B5EF4-FFF2-40B4-BE49-F238E27FC236}">
                <a16:creationId xmlns:a16="http://schemas.microsoft.com/office/drawing/2014/main" id="{A69AD1EB-71A0-872F-AB37-FAC7BE9C2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3322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7361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74" idx="6"/>
          </p:cNvCxnSpPr>
          <p:nvPr userDrawn="1"/>
        </p:nvCxnSpPr>
        <p:spPr>
          <a:xfrm>
            <a:off x="6828691" y="5243149"/>
            <a:ext cx="28428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2936EFF3-399A-1550-5A07-2B22F524F4CD}"/>
              </a:ext>
            </a:extLst>
          </p:cNvPr>
          <p:cNvSpPr/>
          <p:nvPr userDrawn="1"/>
        </p:nvSpPr>
        <p:spPr>
          <a:xfrm>
            <a:off x="5380892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5" name="Pladsholder til billede 74">
            <a:extLst>
              <a:ext uri="{FF2B5EF4-FFF2-40B4-BE49-F238E27FC236}">
                <a16:creationId xmlns:a16="http://schemas.microsoft.com/office/drawing/2014/main" id="{BE6FC265-8C99-22CB-A642-DEA05D7DDB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9730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086889E-C989-35AA-6706-5661845C8F14}"/>
              </a:ext>
            </a:extLst>
          </p:cNvPr>
          <p:cNvSpPr/>
          <p:nvPr userDrawn="1"/>
        </p:nvSpPr>
        <p:spPr>
          <a:xfrm>
            <a:off x="9683261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7" name="Pladsholder til billede 76">
            <a:extLst>
              <a:ext uri="{FF2B5EF4-FFF2-40B4-BE49-F238E27FC236}">
                <a16:creationId xmlns:a16="http://schemas.microsoft.com/office/drawing/2014/main" id="{2B499FF9-0490-4B62-4CF1-058448D084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2099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761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mørk">
    <p:bg>
      <p:bgPr>
        <a:gradFill>
          <a:gsLst>
            <a:gs pos="29000">
              <a:schemeClr val="accent4">
                <a:lumMod val="40000"/>
              </a:schemeClr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5" idx="2"/>
            <a:endCxn id="4" idx="6"/>
          </p:cNvCxnSpPr>
          <p:nvPr userDrawn="1"/>
        </p:nvCxnSpPr>
        <p:spPr>
          <a:xfrm flipH="1">
            <a:off x="3212123" y="3435007"/>
            <a:ext cx="18545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577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4180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5" idx="6"/>
            <a:endCxn id="9" idx="2"/>
          </p:cNvCxnSpPr>
          <p:nvPr userDrawn="1"/>
        </p:nvCxnSpPr>
        <p:spPr>
          <a:xfrm>
            <a:off x="7200229" y="3435007"/>
            <a:ext cx="181043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B92A895-BC1E-93A2-AEE7-09BB9F1B1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BA1B1B1-1530-91C7-AD87-154D43D65393}"/>
              </a:ext>
            </a:extLst>
          </p:cNvPr>
          <p:cNvSpPr/>
          <p:nvPr userDrawn="1"/>
        </p:nvSpPr>
        <p:spPr>
          <a:xfrm>
            <a:off x="5066629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tekst 24">
            <a:extLst>
              <a:ext uri="{FF2B5EF4-FFF2-40B4-BE49-F238E27FC236}">
                <a16:creationId xmlns:a16="http://schemas.microsoft.com/office/drawing/2014/main" id="{CCA402B4-5562-F146-AEB7-2312F687C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683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billede 57">
            <a:extLst>
              <a:ext uri="{FF2B5EF4-FFF2-40B4-BE49-F238E27FC236}">
                <a16:creationId xmlns:a16="http://schemas.microsoft.com/office/drawing/2014/main" id="{44F7D2D5-75C8-C25F-4A6B-EA39D6EAD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12286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F416DD-3736-01A8-56F1-D9D8EE426025}"/>
              </a:ext>
            </a:extLst>
          </p:cNvPr>
          <p:cNvSpPr/>
          <p:nvPr userDrawn="1"/>
        </p:nvSpPr>
        <p:spPr>
          <a:xfrm>
            <a:off x="9010668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24">
            <a:extLst>
              <a:ext uri="{FF2B5EF4-FFF2-40B4-BE49-F238E27FC236}">
                <a16:creationId xmlns:a16="http://schemas.microsoft.com/office/drawing/2014/main" id="{76BC1C97-C5D1-BE05-124B-76C5EC618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8722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7">
            <a:extLst>
              <a:ext uri="{FF2B5EF4-FFF2-40B4-BE49-F238E27FC236}">
                <a16:creationId xmlns:a16="http://schemas.microsoft.com/office/drawing/2014/main" id="{58CDFCE8-EAAF-5F5E-5450-16602128D7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6325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655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gradFill>
          <a:gsLst>
            <a:gs pos="29000">
              <a:schemeClr val="accent2"/>
            </a:gs>
            <a:gs pos="78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rundet rektangel 22">
            <a:extLst>
              <a:ext uri="{FF2B5EF4-FFF2-40B4-BE49-F238E27FC236}">
                <a16:creationId xmlns:a16="http://schemas.microsoft.com/office/drawing/2014/main" id="{41B32740-ED28-5CD4-232C-03F3FA9DD547}"/>
              </a:ext>
            </a:extLst>
          </p:cNvPr>
          <p:cNvSpPr/>
          <p:nvPr userDrawn="1"/>
        </p:nvSpPr>
        <p:spPr>
          <a:xfrm rot="5857398">
            <a:off x="3276502" y="-2169868"/>
            <a:ext cx="5638994" cy="10114984"/>
          </a:xfrm>
          <a:custGeom>
            <a:avLst/>
            <a:gdLst>
              <a:gd name="connsiteX0" fmla="*/ 0 w 1841500"/>
              <a:gd name="connsiteY0" fmla="*/ 306923 h 2863850"/>
              <a:gd name="connsiteX1" fmla="*/ 306923 w 1841500"/>
              <a:gd name="connsiteY1" fmla="*/ 0 h 2863850"/>
              <a:gd name="connsiteX2" fmla="*/ 1534577 w 1841500"/>
              <a:gd name="connsiteY2" fmla="*/ 0 h 2863850"/>
              <a:gd name="connsiteX3" fmla="*/ 1841500 w 1841500"/>
              <a:gd name="connsiteY3" fmla="*/ 306923 h 2863850"/>
              <a:gd name="connsiteX4" fmla="*/ 1841500 w 1841500"/>
              <a:gd name="connsiteY4" fmla="*/ 2556927 h 2863850"/>
              <a:gd name="connsiteX5" fmla="*/ 1534577 w 1841500"/>
              <a:gd name="connsiteY5" fmla="*/ 2863850 h 2863850"/>
              <a:gd name="connsiteX6" fmla="*/ 306923 w 1841500"/>
              <a:gd name="connsiteY6" fmla="*/ 2863850 h 2863850"/>
              <a:gd name="connsiteX7" fmla="*/ 0 w 1841500"/>
              <a:gd name="connsiteY7" fmla="*/ 2556927 h 2863850"/>
              <a:gd name="connsiteX8" fmla="*/ 0 w 1841500"/>
              <a:gd name="connsiteY8" fmla="*/ 306923 h 2863850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841500 w 1841500"/>
              <a:gd name="connsiteY3" fmla="*/ 325326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130035 w 1841500"/>
              <a:gd name="connsiteY0" fmla="*/ 324014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130035 w 1841500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5050 w 1759627"/>
              <a:gd name="connsiteY6" fmla="*/ 2882253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3656 w 1759627"/>
              <a:gd name="connsiteY6" fmla="*/ 2807839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07839"/>
              <a:gd name="connsiteX1" fmla="*/ 241486 w 1759627"/>
              <a:gd name="connsiteY1" fmla="*/ 86074 h 2807839"/>
              <a:gd name="connsiteX2" fmla="*/ 1205445 w 1759627"/>
              <a:gd name="connsiteY2" fmla="*/ 0 h 2807839"/>
              <a:gd name="connsiteX3" fmla="*/ 1433567 w 1759627"/>
              <a:gd name="connsiteY3" fmla="*/ 224127 h 2807839"/>
              <a:gd name="connsiteX4" fmla="*/ 1759627 w 1759627"/>
              <a:gd name="connsiteY4" fmla="*/ 2575330 h 2807839"/>
              <a:gd name="connsiteX5" fmla="*/ 1379212 w 1759627"/>
              <a:gd name="connsiteY5" fmla="*/ 2767897 h 2807839"/>
              <a:gd name="connsiteX6" fmla="*/ 223656 w 1759627"/>
              <a:gd name="connsiteY6" fmla="*/ 2807839 h 2807839"/>
              <a:gd name="connsiteX7" fmla="*/ 0 w 1759627"/>
              <a:gd name="connsiteY7" fmla="*/ 2612279 h 2807839"/>
              <a:gd name="connsiteX8" fmla="*/ 48162 w 1759627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890" h="2807839">
                <a:moveTo>
                  <a:pt x="40923" y="324014"/>
                </a:moveTo>
                <a:cubicBezTo>
                  <a:pt x="40923" y="154505"/>
                  <a:pt x="166203" y="89230"/>
                  <a:pt x="234247" y="86074"/>
                </a:cubicBezTo>
                <a:lnTo>
                  <a:pt x="1198206" y="0"/>
                </a:lnTo>
                <a:cubicBezTo>
                  <a:pt x="1334638" y="3710"/>
                  <a:pt x="1411204" y="116981"/>
                  <a:pt x="1426328" y="224127"/>
                </a:cubicBezTo>
                <a:lnTo>
                  <a:pt x="1584890" y="2496162"/>
                </a:lnTo>
                <a:cubicBezTo>
                  <a:pt x="1584890" y="2665671"/>
                  <a:pt x="1471577" y="2770049"/>
                  <a:pt x="1371973" y="2767897"/>
                </a:cubicBezTo>
                <a:lnTo>
                  <a:pt x="216417" y="2807839"/>
                </a:lnTo>
                <a:cubicBezTo>
                  <a:pt x="46908" y="2807839"/>
                  <a:pt x="6775" y="2678394"/>
                  <a:pt x="0" y="2564391"/>
                </a:cubicBezTo>
                <a:lnTo>
                  <a:pt x="40923" y="324014"/>
                </a:lnTo>
                <a:close/>
              </a:path>
            </a:pathLst>
          </a:custGeom>
          <a:gradFill>
            <a:gsLst>
              <a:gs pos="19000">
                <a:schemeClr val="tx1">
                  <a:alpha val="40000"/>
                </a:schemeClr>
              </a:gs>
              <a:gs pos="68000">
                <a:schemeClr val="tx1">
                  <a:alpha val="76087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8F9938-653A-D130-AE2D-E58996EBC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07910">
            <a:off x="2360912" y="1409754"/>
            <a:ext cx="7470175" cy="2338036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182058-6842-3E41-7364-4980F9A3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446" y="3976114"/>
            <a:ext cx="6475435" cy="11078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16" name="Billede 1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0881FDCB-18F4-2F82-D2C2-1A84D0332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5117354-827D-C41D-8885-0C4631B3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639" y="6160079"/>
            <a:ext cx="1222656" cy="113455"/>
          </a:xfrm>
          <a:prstGeom prst="rect">
            <a:avLst/>
          </a:prstGeom>
        </p:spPr>
      </p:pic>
      <p:pic>
        <p:nvPicPr>
          <p:cNvPr id="24" name="Billede 23" descr="Et billede, der indeholder tekst, Font/skrifttype, Grafik, logo&#10;&#10;AI-genereret indhold kan være ukorrekt.">
            <a:extLst>
              <a:ext uri="{FF2B5EF4-FFF2-40B4-BE49-F238E27FC236}">
                <a16:creationId xmlns:a16="http://schemas.microsoft.com/office/drawing/2014/main" id="{0D6FFED8-0C30-A9CF-3E7B-0E1E7294EF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7144" y="6058934"/>
            <a:ext cx="760656" cy="315744"/>
          </a:xfrm>
          <a:prstGeom prst="rect">
            <a:avLst/>
          </a:prstGeom>
        </p:spPr>
      </p:pic>
      <p:pic>
        <p:nvPicPr>
          <p:cNvPr id="28" name="Billede 27" descr="Et billede, der indeholder Font/skrifttype, Grafik, design, grafisk design&#10;&#10;AI-genereret indhold kan være ukorrekt.">
            <a:extLst>
              <a:ext uri="{FF2B5EF4-FFF2-40B4-BE49-F238E27FC236}">
                <a16:creationId xmlns:a16="http://schemas.microsoft.com/office/drawing/2014/main" id="{F81A8DE1-917F-F299-FF3F-ACCD5375EB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9670" y="6065645"/>
            <a:ext cx="397099" cy="3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A">
    <p:bg>
      <p:bgPr>
        <a:gradFill>
          <a:gsLst>
            <a:gs pos="28000">
              <a:schemeClr val="accent3">
                <a:lumMod val="79846"/>
              </a:schemeClr>
            </a:gs>
            <a:gs pos="78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B">
    <p:bg>
      <p:bgPr>
        <a:gradFill>
          <a:gsLst>
            <a:gs pos="28000">
              <a:schemeClr val="accent2">
                <a:lumMod val="80000"/>
              </a:schemeClr>
            </a:gs>
            <a:gs pos="78000">
              <a:schemeClr val="accent2">
                <a:lumMod val="99840"/>
                <a:lumOff val="16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7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A">
    <p:bg>
      <p:bgPr>
        <a:gradFill>
          <a:gsLst>
            <a:gs pos="29000">
              <a:schemeClr val="accent3">
                <a:lumMod val="80000"/>
              </a:schemeClr>
            </a:gs>
            <a:gs pos="78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7974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B">
    <p:bg>
      <p:bgPr>
        <a:gradFill>
          <a:gsLst>
            <a:gs pos="28000">
              <a:schemeClr val="accent2">
                <a:lumMod val="80000"/>
              </a:schemeClr>
            </a:gs>
            <a:gs pos="78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81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A">
    <p:bg>
      <p:bgPr>
        <a:gradFill>
          <a:gsLst>
            <a:gs pos="29000">
              <a:schemeClr val="accent3">
                <a:lumMod val="80000"/>
              </a:schemeClr>
            </a:gs>
            <a:gs pos="78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8668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A">
    <p:bg>
      <p:bgPr>
        <a:gradFill>
          <a:gsLst>
            <a:gs pos="28000">
              <a:schemeClr val="accent6">
                <a:lumMod val="39644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69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B">
    <p:bg>
      <p:bgPr>
        <a:gradFill>
          <a:gsLst>
            <a:gs pos="28000">
              <a:schemeClr val="accent2">
                <a:lumMod val="80000"/>
              </a:schemeClr>
            </a:gs>
            <a:gs pos="78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32478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EA87-9639-3021-41D2-DA0E1E2C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50985"/>
            <a:ext cx="10058402" cy="74900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06AED2-E796-40D0-02F2-8A52A50A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41513"/>
            <a:ext cx="10058401" cy="466550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015906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menlig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B3F40-A70F-5BD4-7783-A2CE1BBA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73724"/>
            <a:ext cx="10105293" cy="704233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78AAD9-8E6E-E7C9-246E-06468998C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8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E44A2B-32CA-2FD9-5475-CE534934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61011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8D240-FA00-712D-838C-3B5D0E9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62002"/>
            <a:ext cx="10071255" cy="71595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36283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511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74" idx="2"/>
            <a:endCxn id="4" idx="6"/>
          </p:cNvCxnSpPr>
          <p:nvPr userDrawn="1"/>
        </p:nvCxnSpPr>
        <p:spPr>
          <a:xfrm flipH="1">
            <a:off x="2526322" y="5243149"/>
            <a:ext cx="285457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5FA06110-E478-8502-5B18-E3FBFF244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524" y="1629505"/>
            <a:ext cx="10040814" cy="2426680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2800" b="0" i="0">
                <a:solidFill>
                  <a:schemeClr val="accent6"/>
                </a:solidFill>
                <a:latin typeface="Myriad Pro Light" panose="020B04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969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4">
            <a:extLst>
              <a:ext uri="{FF2B5EF4-FFF2-40B4-BE49-F238E27FC236}">
                <a16:creationId xmlns:a16="http://schemas.microsoft.com/office/drawing/2014/main" id="{451ED39F-C4FF-099E-DC38-4F5C1DE32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784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4">
            <a:extLst>
              <a:ext uri="{FF2B5EF4-FFF2-40B4-BE49-F238E27FC236}">
                <a16:creationId xmlns:a16="http://schemas.microsoft.com/office/drawing/2014/main" id="{A69AD1EB-71A0-872F-AB37-FAC7BE9C2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3322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7361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74" idx="6"/>
          </p:cNvCxnSpPr>
          <p:nvPr userDrawn="1"/>
        </p:nvCxnSpPr>
        <p:spPr>
          <a:xfrm>
            <a:off x="6828691" y="5243149"/>
            <a:ext cx="28428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2936EFF3-399A-1550-5A07-2B22F524F4CD}"/>
              </a:ext>
            </a:extLst>
          </p:cNvPr>
          <p:cNvSpPr/>
          <p:nvPr userDrawn="1"/>
        </p:nvSpPr>
        <p:spPr>
          <a:xfrm>
            <a:off x="5380892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5" name="Pladsholder til billede 74">
            <a:extLst>
              <a:ext uri="{FF2B5EF4-FFF2-40B4-BE49-F238E27FC236}">
                <a16:creationId xmlns:a16="http://schemas.microsoft.com/office/drawing/2014/main" id="{BE6FC265-8C99-22CB-A642-DEA05D7DDB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9730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086889E-C989-35AA-6706-5661845C8F14}"/>
              </a:ext>
            </a:extLst>
          </p:cNvPr>
          <p:cNvSpPr/>
          <p:nvPr userDrawn="1"/>
        </p:nvSpPr>
        <p:spPr>
          <a:xfrm>
            <a:off x="9683261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7" name="Pladsholder til billede 76">
            <a:extLst>
              <a:ext uri="{FF2B5EF4-FFF2-40B4-BE49-F238E27FC236}">
                <a16:creationId xmlns:a16="http://schemas.microsoft.com/office/drawing/2014/main" id="{2B499FF9-0490-4B62-4CF1-058448D084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2099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9464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mørk">
    <p:bg>
      <p:bgPr>
        <a:gradFill>
          <a:gsLst>
            <a:gs pos="29000">
              <a:schemeClr val="accent2"/>
            </a:gs>
            <a:gs pos="78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5" idx="2"/>
            <a:endCxn id="4" idx="6"/>
          </p:cNvCxnSpPr>
          <p:nvPr userDrawn="1"/>
        </p:nvCxnSpPr>
        <p:spPr>
          <a:xfrm flipH="1">
            <a:off x="3212123" y="3435007"/>
            <a:ext cx="18545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577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4180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5" idx="6"/>
            <a:endCxn id="9" idx="2"/>
          </p:cNvCxnSpPr>
          <p:nvPr userDrawn="1"/>
        </p:nvCxnSpPr>
        <p:spPr>
          <a:xfrm>
            <a:off x="7200229" y="3435007"/>
            <a:ext cx="181043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B92A895-BC1E-93A2-AEE7-09BB9F1B1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BA1B1B1-1530-91C7-AD87-154D43D65393}"/>
              </a:ext>
            </a:extLst>
          </p:cNvPr>
          <p:cNvSpPr/>
          <p:nvPr userDrawn="1"/>
        </p:nvSpPr>
        <p:spPr>
          <a:xfrm>
            <a:off x="5066629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tekst 24">
            <a:extLst>
              <a:ext uri="{FF2B5EF4-FFF2-40B4-BE49-F238E27FC236}">
                <a16:creationId xmlns:a16="http://schemas.microsoft.com/office/drawing/2014/main" id="{CCA402B4-5562-F146-AEB7-2312F687C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683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billede 57">
            <a:extLst>
              <a:ext uri="{FF2B5EF4-FFF2-40B4-BE49-F238E27FC236}">
                <a16:creationId xmlns:a16="http://schemas.microsoft.com/office/drawing/2014/main" id="{44F7D2D5-75C8-C25F-4A6B-EA39D6EAD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12286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F416DD-3736-01A8-56F1-D9D8EE426025}"/>
              </a:ext>
            </a:extLst>
          </p:cNvPr>
          <p:cNvSpPr/>
          <p:nvPr userDrawn="1"/>
        </p:nvSpPr>
        <p:spPr>
          <a:xfrm>
            <a:off x="9010668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24">
            <a:extLst>
              <a:ext uri="{FF2B5EF4-FFF2-40B4-BE49-F238E27FC236}">
                <a16:creationId xmlns:a16="http://schemas.microsoft.com/office/drawing/2014/main" id="{76BC1C97-C5D1-BE05-124B-76C5EC618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8722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7">
            <a:extLst>
              <a:ext uri="{FF2B5EF4-FFF2-40B4-BE49-F238E27FC236}">
                <a16:creationId xmlns:a16="http://schemas.microsoft.com/office/drawing/2014/main" id="{58CDFCE8-EAAF-5F5E-5450-16602128D7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6325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3087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gradFill>
          <a:gsLst>
            <a:gs pos="29000">
              <a:schemeClr val="accent5"/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rundet rektangel 22">
            <a:extLst>
              <a:ext uri="{FF2B5EF4-FFF2-40B4-BE49-F238E27FC236}">
                <a16:creationId xmlns:a16="http://schemas.microsoft.com/office/drawing/2014/main" id="{41B32740-ED28-5CD4-232C-03F3FA9DD547}"/>
              </a:ext>
            </a:extLst>
          </p:cNvPr>
          <p:cNvSpPr/>
          <p:nvPr userDrawn="1"/>
        </p:nvSpPr>
        <p:spPr>
          <a:xfrm rot="5857398">
            <a:off x="3276502" y="-2169868"/>
            <a:ext cx="5638994" cy="10114984"/>
          </a:xfrm>
          <a:custGeom>
            <a:avLst/>
            <a:gdLst>
              <a:gd name="connsiteX0" fmla="*/ 0 w 1841500"/>
              <a:gd name="connsiteY0" fmla="*/ 306923 h 2863850"/>
              <a:gd name="connsiteX1" fmla="*/ 306923 w 1841500"/>
              <a:gd name="connsiteY1" fmla="*/ 0 h 2863850"/>
              <a:gd name="connsiteX2" fmla="*/ 1534577 w 1841500"/>
              <a:gd name="connsiteY2" fmla="*/ 0 h 2863850"/>
              <a:gd name="connsiteX3" fmla="*/ 1841500 w 1841500"/>
              <a:gd name="connsiteY3" fmla="*/ 306923 h 2863850"/>
              <a:gd name="connsiteX4" fmla="*/ 1841500 w 1841500"/>
              <a:gd name="connsiteY4" fmla="*/ 2556927 h 2863850"/>
              <a:gd name="connsiteX5" fmla="*/ 1534577 w 1841500"/>
              <a:gd name="connsiteY5" fmla="*/ 2863850 h 2863850"/>
              <a:gd name="connsiteX6" fmla="*/ 306923 w 1841500"/>
              <a:gd name="connsiteY6" fmla="*/ 2863850 h 2863850"/>
              <a:gd name="connsiteX7" fmla="*/ 0 w 1841500"/>
              <a:gd name="connsiteY7" fmla="*/ 2556927 h 2863850"/>
              <a:gd name="connsiteX8" fmla="*/ 0 w 1841500"/>
              <a:gd name="connsiteY8" fmla="*/ 306923 h 2863850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841500 w 1841500"/>
              <a:gd name="connsiteY3" fmla="*/ 325326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130035 w 1841500"/>
              <a:gd name="connsiteY0" fmla="*/ 324014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130035 w 1841500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5050 w 1759627"/>
              <a:gd name="connsiteY6" fmla="*/ 2882253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3656 w 1759627"/>
              <a:gd name="connsiteY6" fmla="*/ 2807839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07839"/>
              <a:gd name="connsiteX1" fmla="*/ 241486 w 1759627"/>
              <a:gd name="connsiteY1" fmla="*/ 86074 h 2807839"/>
              <a:gd name="connsiteX2" fmla="*/ 1205445 w 1759627"/>
              <a:gd name="connsiteY2" fmla="*/ 0 h 2807839"/>
              <a:gd name="connsiteX3" fmla="*/ 1433567 w 1759627"/>
              <a:gd name="connsiteY3" fmla="*/ 224127 h 2807839"/>
              <a:gd name="connsiteX4" fmla="*/ 1759627 w 1759627"/>
              <a:gd name="connsiteY4" fmla="*/ 2575330 h 2807839"/>
              <a:gd name="connsiteX5" fmla="*/ 1379212 w 1759627"/>
              <a:gd name="connsiteY5" fmla="*/ 2767897 h 2807839"/>
              <a:gd name="connsiteX6" fmla="*/ 223656 w 1759627"/>
              <a:gd name="connsiteY6" fmla="*/ 2807839 h 2807839"/>
              <a:gd name="connsiteX7" fmla="*/ 0 w 1759627"/>
              <a:gd name="connsiteY7" fmla="*/ 2612279 h 2807839"/>
              <a:gd name="connsiteX8" fmla="*/ 48162 w 1759627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890" h="2807839">
                <a:moveTo>
                  <a:pt x="40923" y="324014"/>
                </a:moveTo>
                <a:cubicBezTo>
                  <a:pt x="40923" y="154505"/>
                  <a:pt x="166203" y="89230"/>
                  <a:pt x="234247" y="86074"/>
                </a:cubicBezTo>
                <a:lnTo>
                  <a:pt x="1198206" y="0"/>
                </a:lnTo>
                <a:cubicBezTo>
                  <a:pt x="1334638" y="3710"/>
                  <a:pt x="1411204" y="116981"/>
                  <a:pt x="1426328" y="224127"/>
                </a:cubicBezTo>
                <a:lnTo>
                  <a:pt x="1584890" y="2496162"/>
                </a:lnTo>
                <a:cubicBezTo>
                  <a:pt x="1584890" y="2665671"/>
                  <a:pt x="1471577" y="2770049"/>
                  <a:pt x="1371973" y="2767897"/>
                </a:cubicBezTo>
                <a:lnTo>
                  <a:pt x="216417" y="2807839"/>
                </a:lnTo>
                <a:cubicBezTo>
                  <a:pt x="46908" y="2807839"/>
                  <a:pt x="6775" y="2678394"/>
                  <a:pt x="0" y="2564391"/>
                </a:cubicBezTo>
                <a:lnTo>
                  <a:pt x="40923" y="324014"/>
                </a:lnTo>
                <a:close/>
              </a:path>
            </a:pathLst>
          </a:custGeom>
          <a:gradFill>
            <a:gsLst>
              <a:gs pos="19000">
                <a:schemeClr val="tx1">
                  <a:alpha val="40000"/>
                </a:schemeClr>
              </a:gs>
              <a:gs pos="68000">
                <a:schemeClr val="tx1">
                  <a:alpha val="76087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8F9938-653A-D130-AE2D-E58996EBC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07910">
            <a:off x="2360912" y="1409754"/>
            <a:ext cx="7470175" cy="2338036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182058-6842-3E41-7364-4980F9A3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446" y="3976114"/>
            <a:ext cx="6475435" cy="11078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16" name="Billede 1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0881FDCB-18F4-2F82-D2C2-1A84D0332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2557" y="98425"/>
            <a:ext cx="971550" cy="97155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5117354-827D-C41D-8885-0C4631B3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639" y="6160079"/>
            <a:ext cx="1222656" cy="113455"/>
          </a:xfrm>
          <a:prstGeom prst="rect">
            <a:avLst/>
          </a:prstGeom>
        </p:spPr>
      </p:pic>
      <p:pic>
        <p:nvPicPr>
          <p:cNvPr id="24" name="Billede 23" descr="Et billede, der indeholder tekst, Font/skrifttype, Grafik, logo&#10;&#10;AI-genereret indhold kan være ukorrekt.">
            <a:extLst>
              <a:ext uri="{FF2B5EF4-FFF2-40B4-BE49-F238E27FC236}">
                <a16:creationId xmlns:a16="http://schemas.microsoft.com/office/drawing/2014/main" id="{0D6FFED8-0C30-A9CF-3E7B-0E1E7294EF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7144" y="6058934"/>
            <a:ext cx="760656" cy="315744"/>
          </a:xfrm>
          <a:prstGeom prst="rect">
            <a:avLst/>
          </a:prstGeom>
        </p:spPr>
      </p:pic>
      <p:pic>
        <p:nvPicPr>
          <p:cNvPr id="28" name="Billede 27" descr="Et billede, der indeholder Font/skrifttype, Grafik, design, grafisk design&#10;&#10;AI-genereret indhold kan være ukorrekt.">
            <a:extLst>
              <a:ext uri="{FF2B5EF4-FFF2-40B4-BE49-F238E27FC236}">
                <a16:creationId xmlns:a16="http://schemas.microsoft.com/office/drawing/2014/main" id="{F81A8DE1-917F-F299-FF3F-ACCD5375EB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9670" y="6065645"/>
            <a:ext cx="397099" cy="3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44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A">
    <p:bg>
      <p:bgPr>
        <a:gradFill>
          <a:gsLst>
            <a:gs pos="28000">
              <a:schemeClr val="accent5">
                <a:lumMod val="60000"/>
              </a:schemeClr>
            </a:gs>
            <a:gs pos="78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7061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B">
    <p:bg>
      <p:bgPr>
        <a:gradFill>
          <a:gsLst>
            <a:gs pos="28000">
              <a:schemeClr val="accent4">
                <a:lumMod val="60000"/>
              </a:schemeClr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7917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5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B">
    <p:bg>
      <p:bgPr>
        <a:gradFill>
          <a:gsLst>
            <a:gs pos="28000">
              <a:schemeClr val="accent4">
                <a:lumMod val="40000"/>
              </a:schemeClr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9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A">
    <p:bg>
      <p:bgPr>
        <a:gradFill>
          <a:gsLst>
            <a:gs pos="29000">
              <a:schemeClr val="accent5">
                <a:lumMod val="60000"/>
              </a:schemeClr>
            </a:gs>
            <a:gs pos="78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7917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3339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B">
    <p:bg>
      <p:bgPr>
        <a:gradFill>
          <a:gsLst>
            <a:gs pos="28000">
              <a:schemeClr val="accent4">
                <a:lumMod val="60000"/>
              </a:schemeClr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7917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9318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A">
    <p:bg>
      <p:bgPr>
        <a:gradFill>
          <a:gsLst>
            <a:gs pos="29000">
              <a:schemeClr val="accent5">
                <a:lumMod val="60000"/>
              </a:schemeClr>
            </a:gs>
            <a:gs pos="78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279650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B">
    <p:bg>
      <p:bgPr>
        <a:gradFill>
          <a:gsLst>
            <a:gs pos="28000">
              <a:schemeClr val="accent4">
                <a:lumMod val="60000"/>
              </a:schemeClr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163005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EA87-9639-3021-41D2-DA0E1E2C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50985"/>
            <a:ext cx="10058402" cy="74900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06AED2-E796-40D0-02F2-8A52A50A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41513"/>
            <a:ext cx="10058401" cy="466550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438106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menlig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B3F40-A70F-5BD4-7783-A2CE1BBA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73724"/>
            <a:ext cx="10105293" cy="704233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78AAD9-8E6E-E7C9-246E-06468998C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8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E44A2B-32CA-2FD9-5475-CE534934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33175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8D240-FA00-712D-838C-3B5D0E9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62002"/>
            <a:ext cx="10071255" cy="71595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524873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712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74" idx="2"/>
            <a:endCxn id="4" idx="6"/>
          </p:cNvCxnSpPr>
          <p:nvPr userDrawn="1"/>
        </p:nvCxnSpPr>
        <p:spPr>
          <a:xfrm flipH="1">
            <a:off x="2526322" y="5243149"/>
            <a:ext cx="285457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5FA06110-E478-8502-5B18-E3FBFF244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524" y="1629505"/>
            <a:ext cx="10040814" cy="2426680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2800" b="0" i="0">
                <a:solidFill>
                  <a:schemeClr val="accent6"/>
                </a:solidFill>
                <a:latin typeface="Myriad Pro Light" panose="020B04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969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4">
            <a:extLst>
              <a:ext uri="{FF2B5EF4-FFF2-40B4-BE49-F238E27FC236}">
                <a16:creationId xmlns:a16="http://schemas.microsoft.com/office/drawing/2014/main" id="{451ED39F-C4FF-099E-DC38-4F5C1DE32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784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4">
            <a:extLst>
              <a:ext uri="{FF2B5EF4-FFF2-40B4-BE49-F238E27FC236}">
                <a16:creationId xmlns:a16="http://schemas.microsoft.com/office/drawing/2014/main" id="{A69AD1EB-71A0-872F-AB37-FAC7BE9C2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3322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7361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74" idx="6"/>
          </p:cNvCxnSpPr>
          <p:nvPr userDrawn="1"/>
        </p:nvCxnSpPr>
        <p:spPr>
          <a:xfrm>
            <a:off x="6828691" y="5243149"/>
            <a:ext cx="28428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2936EFF3-399A-1550-5A07-2B22F524F4CD}"/>
              </a:ext>
            </a:extLst>
          </p:cNvPr>
          <p:cNvSpPr/>
          <p:nvPr userDrawn="1"/>
        </p:nvSpPr>
        <p:spPr>
          <a:xfrm>
            <a:off x="5380892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5" name="Pladsholder til billede 74">
            <a:extLst>
              <a:ext uri="{FF2B5EF4-FFF2-40B4-BE49-F238E27FC236}">
                <a16:creationId xmlns:a16="http://schemas.microsoft.com/office/drawing/2014/main" id="{BE6FC265-8C99-22CB-A642-DEA05D7DDB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9730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086889E-C989-35AA-6706-5661845C8F14}"/>
              </a:ext>
            </a:extLst>
          </p:cNvPr>
          <p:cNvSpPr/>
          <p:nvPr userDrawn="1"/>
        </p:nvSpPr>
        <p:spPr>
          <a:xfrm>
            <a:off x="9683261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7" name="Pladsholder til billede 76">
            <a:extLst>
              <a:ext uri="{FF2B5EF4-FFF2-40B4-BE49-F238E27FC236}">
                <a16:creationId xmlns:a16="http://schemas.microsoft.com/office/drawing/2014/main" id="{2B499FF9-0490-4B62-4CF1-058448D084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2099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62525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mørk">
    <p:bg>
      <p:bgPr>
        <a:gradFill>
          <a:gsLst>
            <a:gs pos="29000">
              <a:schemeClr val="accent5"/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5" idx="2"/>
            <a:endCxn id="4" idx="6"/>
          </p:cNvCxnSpPr>
          <p:nvPr userDrawn="1"/>
        </p:nvCxnSpPr>
        <p:spPr>
          <a:xfrm flipH="1">
            <a:off x="3212123" y="3435007"/>
            <a:ext cx="18545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577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4180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5" idx="6"/>
            <a:endCxn id="9" idx="2"/>
          </p:cNvCxnSpPr>
          <p:nvPr userDrawn="1"/>
        </p:nvCxnSpPr>
        <p:spPr>
          <a:xfrm>
            <a:off x="7200229" y="3435007"/>
            <a:ext cx="181043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B92A895-BC1E-93A2-AEE7-09BB9F1B1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7917" y="98425"/>
            <a:ext cx="971550" cy="97155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BA1B1B1-1530-91C7-AD87-154D43D65393}"/>
              </a:ext>
            </a:extLst>
          </p:cNvPr>
          <p:cNvSpPr/>
          <p:nvPr userDrawn="1"/>
        </p:nvSpPr>
        <p:spPr>
          <a:xfrm>
            <a:off x="5066629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tekst 24">
            <a:extLst>
              <a:ext uri="{FF2B5EF4-FFF2-40B4-BE49-F238E27FC236}">
                <a16:creationId xmlns:a16="http://schemas.microsoft.com/office/drawing/2014/main" id="{CCA402B4-5562-F146-AEB7-2312F687C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683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billede 57">
            <a:extLst>
              <a:ext uri="{FF2B5EF4-FFF2-40B4-BE49-F238E27FC236}">
                <a16:creationId xmlns:a16="http://schemas.microsoft.com/office/drawing/2014/main" id="{44F7D2D5-75C8-C25F-4A6B-EA39D6EAD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12286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F416DD-3736-01A8-56F1-D9D8EE426025}"/>
              </a:ext>
            </a:extLst>
          </p:cNvPr>
          <p:cNvSpPr/>
          <p:nvPr userDrawn="1"/>
        </p:nvSpPr>
        <p:spPr>
          <a:xfrm>
            <a:off x="9010668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24">
            <a:extLst>
              <a:ext uri="{FF2B5EF4-FFF2-40B4-BE49-F238E27FC236}">
                <a16:creationId xmlns:a16="http://schemas.microsoft.com/office/drawing/2014/main" id="{76BC1C97-C5D1-BE05-124B-76C5EC618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8722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7">
            <a:extLst>
              <a:ext uri="{FF2B5EF4-FFF2-40B4-BE49-F238E27FC236}">
                <a16:creationId xmlns:a16="http://schemas.microsoft.com/office/drawing/2014/main" id="{58CDFCE8-EAAF-5F5E-5450-16602128D7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6325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810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A">
    <p:bg>
      <p:bgPr>
        <a:gradFill>
          <a:gsLst>
            <a:gs pos="29000">
              <a:schemeClr val="accent6">
                <a:lumMod val="40000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1725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gradFill>
          <a:gsLst>
            <a:gs pos="29000">
              <a:schemeClr val="accent5"/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rundet rektangel 22">
            <a:extLst>
              <a:ext uri="{FF2B5EF4-FFF2-40B4-BE49-F238E27FC236}">
                <a16:creationId xmlns:a16="http://schemas.microsoft.com/office/drawing/2014/main" id="{41B32740-ED28-5CD4-232C-03F3FA9DD547}"/>
              </a:ext>
            </a:extLst>
          </p:cNvPr>
          <p:cNvSpPr/>
          <p:nvPr userDrawn="1"/>
        </p:nvSpPr>
        <p:spPr>
          <a:xfrm rot="5857398">
            <a:off x="3276502" y="-2169868"/>
            <a:ext cx="5638994" cy="10114984"/>
          </a:xfrm>
          <a:custGeom>
            <a:avLst/>
            <a:gdLst>
              <a:gd name="connsiteX0" fmla="*/ 0 w 1841500"/>
              <a:gd name="connsiteY0" fmla="*/ 306923 h 2863850"/>
              <a:gd name="connsiteX1" fmla="*/ 306923 w 1841500"/>
              <a:gd name="connsiteY1" fmla="*/ 0 h 2863850"/>
              <a:gd name="connsiteX2" fmla="*/ 1534577 w 1841500"/>
              <a:gd name="connsiteY2" fmla="*/ 0 h 2863850"/>
              <a:gd name="connsiteX3" fmla="*/ 1841500 w 1841500"/>
              <a:gd name="connsiteY3" fmla="*/ 306923 h 2863850"/>
              <a:gd name="connsiteX4" fmla="*/ 1841500 w 1841500"/>
              <a:gd name="connsiteY4" fmla="*/ 2556927 h 2863850"/>
              <a:gd name="connsiteX5" fmla="*/ 1534577 w 1841500"/>
              <a:gd name="connsiteY5" fmla="*/ 2863850 h 2863850"/>
              <a:gd name="connsiteX6" fmla="*/ 306923 w 1841500"/>
              <a:gd name="connsiteY6" fmla="*/ 2863850 h 2863850"/>
              <a:gd name="connsiteX7" fmla="*/ 0 w 1841500"/>
              <a:gd name="connsiteY7" fmla="*/ 2556927 h 2863850"/>
              <a:gd name="connsiteX8" fmla="*/ 0 w 1841500"/>
              <a:gd name="connsiteY8" fmla="*/ 306923 h 2863850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841500 w 1841500"/>
              <a:gd name="connsiteY3" fmla="*/ 325326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130035 w 1841500"/>
              <a:gd name="connsiteY0" fmla="*/ 324014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130035 w 1841500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5050 w 1759627"/>
              <a:gd name="connsiteY6" fmla="*/ 2882253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3656 w 1759627"/>
              <a:gd name="connsiteY6" fmla="*/ 2807839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07839"/>
              <a:gd name="connsiteX1" fmla="*/ 241486 w 1759627"/>
              <a:gd name="connsiteY1" fmla="*/ 86074 h 2807839"/>
              <a:gd name="connsiteX2" fmla="*/ 1205445 w 1759627"/>
              <a:gd name="connsiteY2" fmla="*/ 0 h 2807839"/>
              <a:gd name="connsiteX3" fmla="*/ 1433567 w 1759627"/>
              <a:gd name="connsiteY3" fmla="*/ 224127 h 2807839"/>
              <a:gd name="connsiteX4" fmla="*/ 1759627 w 1759627"/>
              <a:gd name="connsiteY4" fmla="*/ 2575330 h 2807839"/>
              <a:gd name="connsiteX5" fmla="*/ 1379212 w 1759627"/>
              <a:gd name="connsiteY5" fmla="*/ 2767897 h 2807839"/>
              <a:gd name="connsiteX6" fmla="*/ 223656 w 1759627"/>
              <a:gd name="connsiteY6" fmla="*/ 2807839 h 2807839"/>
              <a:gd name="connsiteX7" fmla="*/ 0 w 1759627"/>
              <a:gd name="connsiteY7" fmla="*/ 2612279 h 2807839"/>
              <a:gd name="connsiteX8" fmla="*/ 48162 w 1759627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890" h="2807839">
                <a:moveTo>
                  <a:pt x="40923" y="324014"/>
                </a:moveTo>
                <a:cubicBezTo>
                  <a:pt x="40923" y="154505"/>
                  <a:pt x="166203" y="89230"/>
                  <a:pt x="234247" y="86074"/>
                </a:cubicBezTo>
                <a:lnTo>
                  <a:pt x="1198206" y="0"/>
                </a:lnTo>
                <a:cubicBezTo>
                  <a:pt x="1334638" y="3710"/>
                  <a:pt x="1411204" y="116981"/>
                  <a:pt x="1426328" y="224127"/>
                </a:cubicBezTo>
                <a:lnTo>
                  <a:pt x="1584890" y="2496162"/>
                </a:lnTo>
                <a:cubicBezTo>
                  <a:pt x="1584890" y="2665671"/>
                  <a:pt x="1471577" y="2770049"/>
                  <a:pt x="1371973" y="2767897"/>
                </a:cubicBezTo>
                <a:lnTo>
                  <a:pt x="216417" y="2807839"/>
                </a:lnTo>
                <a:cubicBezTo>
                  <a:pt x="46908" y="2807839"/>
                  <a:pt x="6775" y="2678394"/>
                  <a:pt x="0" y="2564391"/>
                </a:cubicBezTo>
                <a:lnTo>
                  <a:pt x="40923" y="324014"/>
                </a:lnTo>
                <a:close/>
              </a:path>
            </a:pathLst>
          </a:custGeom>
          <a:gradFill>
            <a:gsLst>
              <a:gs pos="19000">
                <a:schemeClr val="tx1">
                  <a:alpha val="40000"/>
                </a:schemeClr>
              </a:gs>
              <a:gs pos="68000">
                <a:schemeClr val="tx1">
                  <a:alpha val="76087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8F9938-653A-D130-AE2D-E58996EBC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07910">
            <a:off x="2360912" y="1409754"/>
            <a:ext cx="7470175" cy="2338036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182058-6842-3E41-7364-4980F9A3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446" y="3976114"/>
            <a:ext cx="6475435" cy="11078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16" name="Billede 1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0881FDCB-18F4-2F82-D2C2-1A84D0332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2557" y="98425"/>
            <a:ext cx="971550" cy="97155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5117354-827D-C41D-8885-0C4631B3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639" y="6160079"/>
            <a:ext cx="1222656" cy="113455"/>
          </a:xfrm>
          <a:prstGeom prst="rect">
            <a:avLst/>
          </a:prstGeom>
        </p:spPr>
      </p:pic>
      <p:pic>
        <p:nvPicPr>
          <p:cNvPr id="24" name="Billede 23" descr="Et billede, der indeholder tekst, Font/skrifttype, Grafik, logo&#10;&#10;AI-genereret indhold kan være ukorrekt.">
            <a:extLst>
              <a:ext uri="{FF2B5EF4-FFF2-40B4-BE49-F238E27FC236}">
                <a16:creationId xmlns:a16="http://schemas.microsoft.com/office/drawing/2014/main" id="{0D6FFED8-0C30-A9CF-3E7B-0E1E7294EF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7144" y="6058934"/>
            <a:ext cx="760656" cy="315744"/>
          </a:xfrm>
          <a:prstGeom prst="rect">
            <a:avLst/>
          </a:prstGeom>
        </p:spPr>
      </p:pic>
      <p:pic>
        <p:nvPicPr>
          <p:cNvPr id="28" name="Billede 27" descr="Et billede, der indeholder Font/skrifttype, Grafik, design, grafisk design&#10;&#10;AI-genereret indhold kan være ukorrekt.">
            <a:extLst>
              <a:ext uri="{FF2B5EF4-FFF2-40B4-BE49-F238E27FC236}">
                <a16:creationId xmlns:a16="http://schemas.microsoft.com/office/drawing/2014/main" id="{F81A8DE1-917F-F299-FF3F-ACCD5375EB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9670" y="6065645"/>
            <a:ext cx="397099" cy="3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A">
    <p:bg>
      <p:bgPr>
        <a:gradFill>
          <a:gsLst>
            <a:gs pos="28000">
              <a:schemeClr val="accent6">
                <a:lumMod val="60000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972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B">
    <p:bg>
      <p:bgPr>
        <a:gradFill>
          <a:gsLst>
            <a:gs pos="28000">
              <a:schemeClr val="accent5">
                <a:lumMod val="60000"/>
              </a:schemeClr>
            </a:gs>
            <a:gs pos="78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26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A">
    <p:bg>
      <p:bgPr>
        <a:gradFill>
          <a:gsLst>
            <a:gs pos="29000">
              <a:schemeClr val="accent6">
                <a:lumMod val="60000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520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B">
    <p:bg>
      <p:bgPr>
        <a:gradFill>
          <a:gsLst>
            <a:gs pos="28000">
              <a:schemeClr val="accent5">
                <a:lumMod val="60000"/>
              </a:schemeClr>
            </a:gs>
            <a:gs pos="78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9210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A">
    <p:bg>
      <p:bgPr>
        <a:gradFill>
          <a:gsLst>
            <a:gs pos="29000">
              <a:schemeClr val="accent6">
                <a:lumMod val="60000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63975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B">
    <p:bg>
      <p:bgPr>
        <a:gradFill>
          <a:gsLst>
            <a:gs pos="27000">
              <a:schemeClr val="accent5">
                <a:lumMod val="60000"/>
              </a:schemeClr>
            </a:gs>
            <a:gs pos="78000">
              <a:schemeClr val="accent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787323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EA87-9639-3021-41D2-DA0E1E2C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50985"/>
            <a:ext cx="10058402" cy="74900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06AED2-E796-40D0-02F2-8A52A50A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41513"/>
            <a:ext cx="10058401" cy="466550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623274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menlig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B3F40-A70F-5BD4-7783-A2CE1BBA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73724"/>
            <a:ext cx="10105293" cy="704233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78AAD9-8E6E-E7C9-246E-06468998C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8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E44A2B-32CA-2FD9-5475-CE534934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70472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8D240-FA00-712D-838C-3B5D0E9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62002"/>
            <a:ext cx="10071255" cy="71595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02860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B">
    <p:bg>
      <p:bgPr>
        <a:gradFill>
          <a:gsLst>
            <a:gs pos="28000">
              <a:schemeClr val="accent4">
                <a:lumMod val="40000"/>
              </a:schemeClr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7815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00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74" idx="2"/>
            <a:endCxn id="4" idx="6"/>
          </p:cNvCxnSpPr>
          <p:nvPr userDrawn="1"/>
        </p:nvCxnSpPr>
        <p:spPr>
          <a:xfrm flipH="1">
            <a:off x="2526322" y="5243149"/>
            <a:ext cx="285457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5FA06110-E478-8502-5B18-E3FBFF244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524" y="1629505"/>
            <a:ext cx="10040814" cy="2426680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2800" b="0" i="0">
                <a:solidFill>
                  <a:schemeClr val="accent6"/>
                </a:solidFill>
                <a:latin typeface="Myriad Pro Light" panose="020B04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969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4">
            <a:extLst>
              <a:ext uri="{FF2B5EF4-FFF2-40B4-BE49-F238E27FC236}">
                <a16:creationId xmlns:a16="http://schemas.microsoft.com/office/drawing/2014/main" id="{451ED39F-C4FF-099E-DC38-4F5C1DE32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784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4">
            <a:extLst>
              <a:ext uri="{FF2B5EF4-FFF2-40B4-BE49-F238E27FC236}">
                <a16:creationId xmlns:a16="http://schemas.microsoft.com/office/drawing/2014/main" id="{A69AD1EB-71A0-872F-AB37-FAC7BE9C2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3322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7361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74" idx="6"/>
          </p:cNvCxnSpPr>
          <p:nvPr userDrawn="1"/>
        </p:nvCxnSpPr>
        <p:spPr>
          <a:xfrm>
            <a:off x="6828691" y="5243149"/>
            <a:ext cx="28428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2936EFF3-399A-1550-5A07-2B22F524F4CD}"/>
              </a:ext>
            </a:extLst>
          </p:cNvPr>
          <p:cNvSpPr/>
          <p:nvPr userDrawn="1"/>
        </p:nvSpPr>
        <p:spPr>
          <a:xfrm>
            <a:off x="5380892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5" name="Pladsholder til billede 74">
            <a:extLst>
              <a:ext uri="{FF2B5EF4-FFF2-40B4-BE49-F238E27FC236}">
                <a16:creationId xmlns:a16="http://schemas.microsoft.com/office/drawing/2014/main" id="{BE6FC265-8C99-22CB-A642-DEA05D7DDB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9730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086889E-C989-35AA-6706-5661845C8F14}"/>
              </a:ext>
            </a:extLst>
          </p:cNvPr>
          <p:cNvSpPr/>
          <p:nvPr userDrawn="1"/>
        </p:nvSpPr>
        <p:spPr>
          <a:xfrm>
            <a:off x="9683261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7" name="Pladsholder til billede 76">
            <a:extLst>
              <a:ext uri="{FF2B5EF4-FFF2-40B4-BE49-F238E27FC236}">
                <a16:creationId xmlns:a16="http://schemas.microsoft.com/office/drawing/2014/main" id="{2B499FF9-0490-4B62-4CF1-058448D084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2099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2505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mørk">
    <p:bg>
      <p:bgPr>
        <a:gradFill>
          <a:gsLst>
            <a:gs pos="29000">
              <a:schemeClr val="accent5"/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5" idx="2"/>
            <a:endCxn id="4" idx="6"/>
          </p:cNvCxnSpPr>
          <p:nvPr userDrawn="1"/>
        </p:nvCxnSpPr>
        <p:spPr>
          <a:xfrm flipH="1">
            <a:off x="3212123" y="3435007"/>
            <a:ext cx="18545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577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4180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5" idx="6"/>
            <a:endCxn id="9" idx="2"/>
          </p:cNvCxnSpPr>
          <p:nvPr userDrawn="1"/>
        </p:nvCxnSpPr>
        <p:spPr>
          <a:xfrm>
            <a:off x="7200229" y="3435007"/>
            <a:ext cx="181043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B92A895-BC1E-93A2-AEE7-09BB9F1B1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BA1B1B1-1530-91C7-AD87-154D43D65393}"/>
              </a:ext>
            </a:extLst>
          </p:cNvPr>
          <p:cNvSpPr/>
          <p:nvPr userDrawn="1"/>
        </p:nvSpPr>
        <p:spPr>
          <a:xfrm>
            <a:off x="5066629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tekst 24">
            <a:extLst>
              <a:ext uri="{FF2B5EF4-FFF2-40B4-BE49-F238E27FC236}">
                <a16:creationId xmlns:a16="http://schemas.microsoft.com/office/drawing/2014/main" id="{CCA402B4-5562-F146-AEB7-2312F687C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683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billede 57">
            <a:extLst>
              <a:ext uri="{FF2B5EF4-FFF2-40B4-BE49-F238E27FC236}">
                <a16:creationId xmlns:a16="http://schemas.microsoft.com/office/drawing/2014/main" id="{44F7D2D5-75C8-C25F-4A6B-EA39D6EAD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12286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F416DD-3736-01A8-56F1-D9D8EE426025}"/>
              </a:ext>
            </a:extLst>
          </p:cNvPr>
          <p:cNvSpPr/>
          <p:nvPr userDrawn="1"/>
        </p:nvSpPr>
        <p:spPr>
          <a:xfrm>
            <a:off x="9010668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24">
            <a:extLst>
              <a:ext uri="{FF2B5EF4-FFF2-40B4-BE49-F238E27FC236}">
                <a16:creationId xmlns:a16="http://schemas.microsoft.com/office/drawing/2014/main" id="{76BC1C97-C5D1-BE05-124B-76C5EC618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8722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7">
            <a:extLst>
              <a:ext uri="{FF2B5EF4-FFF2-40B4-BE49-F238E27FC236}">
                <a16:creationId xmlns:a16="http://schemas.microsoft.com/office/drawing/2014/main" id="{58CDFCE8-EAAF-5F5E-5450-16602128D7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6325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8422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gradFill>
          <a:gsLst>
            <a:gs pos="29000">
              <a:schemeClr val="accent1"/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rundet rektangel 22">
            <a:extLst>
              <a:ext uri="{FF2B5EF4-FFF2-40B4-BE49-F238E27FC236}">
                <a16:creationId xmlns:a16="http://schemas.microsoft.com/office/drawing/2014/main" id="{41B32740-ED28-5CD4-232C-03F3FA9DD547}"/>
              </a:ext>
            </a:extLst>
          </p:cNvPr>
          <p:cNvSpPr/>
          <p:nvPr userDrawn="1"/>
        </p:nvSpPr>
        <p:spPr>
          <a:xfrm rot="5857398">
            <a:off x="3276502" y="-2169868"/>
            <a:ext cx="5638994" cy="10114984"/>
          </a:xfrm>
          <a:custGeom>
            <a:avLst/>
            <a:gdLst>
              <a:gd name="connsiteX0" fmla="*/ 0 w 1841500"/>
              <a:gd name="connsiteY0" fmla="*/ 306923 h 2863850"/>
              <a:gd name="connsiteX1" fmla="*/ 306923 w 1841500"/>
              <a:gd name="connsiteY1" fmla="*/ 0 h 2863850"/>
              <a:gd name="connsiteX2" fmla="*/ 1534577 w 1841500"/>
              <a:gd name="connsiteY2" fmla="*/ 0 h 2863850"/>
              <a:gd name="connsiteX3" fmla="*/ 1841500 w 1841500"/>
              <a:gd name="connsiteY3" fmla="*/ 306923 h 2863850"/>
              <a:gd name="connsiteX4" fmla="*/ 1841500 w 1841500"/>
              <a:gd name="connsiteY4" fmla="*/ 2556927 h 2863850"/>
              <a:gd name="connsiteX5" fmla="*/ 1534577 w 1841500"/>
              <a:gd name="connsiteY5" fmla="*/ 2863850 h 2863850"/>
              <a:gd name="connsiteX6" fmla="*/ 306923 w 1841500"/>
              <a:gd name="connsiteY6" fmla="*/ 2863850 h 2863850"/>
              <a:gd name="connsiteX7" fmla="*/ 0 w 1841500"/>
              <a:gd name="connsiteY7" fmla="*/ 2556927 h 2863850"/>
              <a:gd name="connsiteX8" fmla="*/ 0 w 1841500"/>
              <a:gd name="connsiteY8" fmla="*/ 306923 h 2863850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841500 w 1841500"/>
              <a:gd name="connsiteY3" fmla="*/ 325326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130035 w 1841500"/>
              <a:gd name="connsiteY0" fmla="*/ 324014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130035 w 1841500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5050 w 1759627"/>
              <a:gd name="connsiteY6" fmla="*/ 2882253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3656 w 1759627"/>
              <a:gd name="connsiteY6" fmla="*/ 2807839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07839"/>
              <a:gd name="connsiteX1" fmla="*/ 241486 w 1759627"/>
              <a:gd name="connsiteY1" fmla="*/ 86074 h 2807839"/>
              <a:gd name="connsiteX2" fmla="*/ 1205445 w 1759627"/>
              <a:gd name="connsiteY2" fmla="*/ 0 h 2807839"/>
              <a:gd name="connsiteX3" fmla="*/ 1433567 w 1759627"/>
              <a:gd name="connsiteY3" fmla="*/ 224127 h 2807839"/>
              <a:gd name="connsiteX4" fmla="*/ 1759627 w 1759627"/>
              <a:gd name="connsiteY4" fmla="*/ 2575330 h 2807839"/>
              <a:gd name="connsiteX5" fmla="*/ 1379212 w 1759627"/>
              <a:gd name="connsiteY5" fmla="*/ 2767897 h 2807839"/>
              <a:gd name="connsiteX6" fmla="*/ 223656 w 1759627"/>
              <a:gd name="connsiteY6" fmla="*/ 2807839 h 2807839"/>
              <a:gd name="connsiteX7" fmla="*/ 0 w 1759627"/>
              <a:gd name="connsiteY7" fmla="*/ 2612279 h 2807839"/>
              <a:gd name="connsiteX8" fmla="*/ 48162 w 1759627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890" h="2807839">
                <a:moveTo>
                  <a:pt x="40923" y="324014"/>
                </a:moveTo>
                <a:cubicBezTo>
                  <a:pt x="40923" y="154505"/>
                  <a:pt x="166203" y="89230"/>
                  <a:pt x="234247" y="86074"/>
                </a:cubicBezTo>
                <a:lnTo>
                  <a:pt x="1198206" y="0"/>
                </a:lnTo>
                <a:cubicBezTo>
                  <a:pt x="1334638" y="3710"/>
                  <a:pt x="1411204" y="116981"/>
                  <a:pt x="1426328" y="224127"/>
                </a:cubicBezTo>
                <a:lnTo>
                  <a:pt x="1584890" y="2496162"/>
                </a:lnTo>
                <a:cubicBezTo>
                  <a:pt x="1584890" y="2665671"/>
                  <a:pt x="1471577" y="2770049"/>
                  <a:pt x="1371973" y="2767897"/>
                </a:cubicBezTo>
                <a:lnTo>
                  <a:pt x="216417" y="2807839"/>
                </a:lnTo>
                <a:cubicBezTo>
                  <a:pt x="46908" y="2807839"/>
                  <a:pt x="6775" y="2678394"/>
                  <a:pt x="0" y="2564391"/>
                </a:cubicBezTo>
                <a:lnTo>
                  <a:pt x="40923" y="324014"/>
                </a:lnTo>
                <a:close/>
              </a:path>
            </a:pathLst>
          </a:custGeom>
          <a:gradFill>
            <a:gsLst>
              <a:gs pos="19000">
                <a:schemeClr val="tx1">
                  <a:alpha val="40000"/>
                </a:schemeClr>
              </a:gs>
              <a:gs pos="68000">
                <a:schemeClr val="tx1">
                  <a:alpha val="76087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8F9938-653A-D130-AE2D-E58996EBC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07910">
            <a:off x="2360912" y="1409754"/>
            <a:ext cx="7470175" cy="2338036"/>
          </a:xfrm>
        </p:spPr>
        <p:txBody>
          <a:bodyPr anchor="b"/>
          <a:lstStyle>
            <a:lvl1pPr algn="l"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8182058-6842-3E41-7364-4980F9A3A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446" y="3976114"/>
            <a:ext cx="6475435" cy="11078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16" name="Billede 1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0881FDCB-18F4-2F82-D2C2-1A84D0332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2557" y="98425"/>
            <a:ext cx="971550" cy="97155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05117354-827D-C41D-8885-0C4631B3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8639" y="6160079"/>
            <a:ext cx="1222656" cy="113455"/>
          </a:xfrm>
          <a:prstGeom prst="rect">
            <a:avLst/>
          </a:prstGeom>
        </p:spPr>
      </p:pic>
      <p:pic>
        <p:nvPicPr>
          <p:cNvPr id="24" name="Billede 23" descr="Et billede, der indeholder tekst, Font/skrifttype, Grafik, logo&#10;&#10;AI-genereret indhold kan være ukorrekt.">
            <a:extLst>
              <a:ext uri="{FF2B5EF4-FFF2-40B4-BE49-F238E27FC236}">
                <a16:creationId xmlns:a16="http://schemas.microsoft.com/office/drawing/2014/main" id="{0D6FFED8-0C30-A9CF-3E7B-0E1E7294EF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97144" y="6058934"/>
            <a:ext cx="760656" cy="315744"/>
          </a:xfrm>
          <a:prstGeom prst="rect">
            <a:avLst/>
          </a:prstGeom>
        </p:spPr>
      </p:pic>
      <p:pic>
        <p:nvPicPr>
          <p:cNvPr id="28" name="Billede 27" descr="Et billede, der indeholder Font/skrifttype, Grafik, design, grafisk design&#10;&#10;AI-genereret indhold kan være ukorrekt.">
            <a:extLst>
              <a:ext uri="{FF2B5EF4-FFF2-40B4-BE49-F238E27FC236}">
                <a16:creationId xmlns:a16="http://schemas.microsoft.com/office/drawing/2014/main" id="{F81A8DE1-917F-F299-FF3F-ACCD5375EB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9670" y="6065645"/>
            <a:ext cx="397099" cy="30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6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A">
    <p:bg>
      <p:bgPr>
        <a:gradFill>
          <a:gsLst>
            <a:gs pos="28000">
              <a:schemeClr val="accent6">
                <a:lumMod val="60000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8449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5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 B">
    <p:bg>
      <p:bgPr>
        <a:gradFill>
          <a:gsLst>
            <a:gs pos="28000">
              <a:schemeClr val="accent1">
                <a:lumMod val="60000"/>
              </a:schemeClr>
            </a:gs>
            <a:gs pos="78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15305-0218-5627-01D4-8F0062E6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2019869"/>
            <a:ext cx="10081847" cy="2101755"/>
          </a:xfrm>
        </p:spPr>
        <p:txBody>
          <a:bodyPr anchor="b"/>
          <a:lstStyle>
            <a:lvl1pPr>
              <a:defRPr sz="60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4CC2CD-6D4E-52BB-55BB-A9449E1D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76" y="4589463"/>
            <a:ext cx="10081847" cy="100611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AF23AB-5D49-6E31-713E-7F98DD69FB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8449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4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A">
    <p:bg>
      <p:bgPr>
        <a:gradFill>
          <a:gsLst>
            <a:gs pos="29000">
              <a:schemeClr val="accent6">
                <a:lumMod val="60000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8449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57862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B">
    <p:bg>
      <p:bgPr>
        <a:gradFill>
          <a:gsLst>
            <a:gs pos="28000">
              <a:schemeClr val="accent1">
                <a:lumMod val="60000"/>
              </a:schemeClr>
            </a:gs>
            <a:gs pos="78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8449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1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1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9556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A">
    <p:bg>
      <p:bgPr>
        <a:gradFill>
          <a:gsLst>
            <a:gs pos="29000">
              <a:schemeClr val="accent6">
                <a:lumMod val="60000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3932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B">
    <p:bg>
      <p:bgPr>
        <a:gradFill>
          <a:gsLst>
            <a:gs pos="27000">
              <a:schemeClr val="accent1">
                <a:lumMod val="60000"/>
              </a:schemeClr>
            </a:gs>
            <a:gs pos="78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2735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A">
    <p:bg>
      <p:bgPr>
        <a:gradFill>
          <a:gsLst>
            <a:gs pos="29000">
              <a:schemeClr val="accent6">
                <a:lumMod val="40000"/>
              </a:schemeClr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463904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EA87-9639-3021-41D2-DA0E1E2C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50985"/>
            <a:ext cx="10058402" cy="74900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06AED2-E796-40D0-02F2-8A52A50A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41513"/>
            <a:ext cx="10058401" cy="466550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00980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menlig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B3F40-A70F-5BD4-7783-A2CE1BBA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73724"/>
            <a:ext cx="10105293" cy="704233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78AAD9-8E6E-E7C9-246E-06468998C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8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E44A2B-32CA-2FD9-5475-CE534934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549181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8D240-FA00-712D-838C-3B5D0E92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62002"/>
            <a:ext cx="10071255" cy="71595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107379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389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74" idx="2"/>
            <a:endCxn id="4" idx="6"/>
          </p:cNvCxnSpPr>
          <p:nvPr userDrawn="1"/>
        </p:nvCxnSpPr>
        <p:spPr>
          <a:xfrm flipH="1">
            <a:off x="2526322" y="5243149"/>
            <a:ext cx="285457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id="{5FA06110-E478-8502-5B18-E3FBFF244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524" y="1629505"/>
            <a:ext cx="10040814" cy="2426680"/>
          </a:xfrm>
        </p:spPr>
        <p:txBody>
          <a:bodyPr>
            <a:normAutofit/>
          </a:bodyPr>
          <a:lstStyle>
            <a:lvl1pPr marL="571500" indent="-571500">
              <a:buFont typeface="Arial" panose="020B0604020202020204" pitchFamily="34" charset="0"/>
              <a:buChar char="•"/>
              <a:defRPr sz="2800" b="0" i="0">
                <a:solidFill>
                  <a:schemeClr val="accent6"/>
                </a:solidFill>
                <a:latin typeface="Myriad Pro Light" panose="020B04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969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24">
            <a:extLst>
              <a:ext uri="{FF2B5EF4-FFF2-40B4-BE49-F238E27FC236}">
                <a16:creationId xmlns:a16="http://schemas.microsoft.com/office/drawing/2014/main" id="{451ED39F-C4FF-099E-DC38-4F5C1DE32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784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24">
            <a:extLst>
              <a:ext uri="{FF2B5EF4-FFF2-40B4-BE49-F238E27FC236}">
                <a16:creationId xmlns:a16="http://schemas.microsoft.com/office/drawing/2014/main" id="{A69AD1EB-71A0-872F-AB37-FAC7BE9C28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3322" y="6189176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77361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74" idx="6"/>
          </p:cNvCxnSpPr>
          <p:nvPr userDrawn="1"/>
        </p:nvCxnSpPr>
        <p:spPr>
          <a:xfrm>
            <a:off x="6828691" y="5243149"/>
            <a:ext cx="28428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Ellipse 73">
            <a:extLst>
              <a:ext uri="{FF2B5EF4-FFF2-40B4-BE49-F238E27FC236}">
                <a16:creationId xmlns:a16="http://schemas.microsoft.com/office/drawing/2014/main" id="{2936EFF3-399A-1550-5A07-2B22F524F4CD}"/>
              </a:ext>
            </a:extLst>
          </p:cNvPr>
          <p:cNvSpPr/>
          <p:nvPr userDrawn="1"/>
        </p:nvSpPr>
        <p:spPr>
          <a:xfrm>
            <a:off x="5380892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5" name="Pladsholder til billede 74">
            <a:extLst>
              <a:ext uri="{FF2B5EF4-FFF2-40B4-BE49-F238E27FC236}">
                <a16:creationId xmlns:a16="http://schemas.microsoft.com/office/drawing/2014/main" id="{BE6FC265-8C99-22CB-A642-DEA05D7DDB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9730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E086889E-C989-35AA-6706-5661845C8F14}"/>
              </a:ext>
            </a:extLst>
          </p:cNvPr>
          <p:cNvSpPr/>
          <p:nvPr userDrawn="1"/>
        </p:nvSpPr>
        <p:spPr>
          <a:xfrm>
            <a:off x="9683261" y="4519249"/>
            <a:ext cx="1447799" cy="1447799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7" name="Pladsholder til billede 76">
            <a:extLst>
              <a:ext uri="{FF2B5EF4-FFF2-40B4-BE49-F238E27FC236}">
                <a16:creationId xmlns:a16="http://schemas.microsoft.com/office/drawing/2014/main" id="{2B499FF9-0490-4B62-4CF1-058448D084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82099" y="4618087"/>
            <a:ext cx="1250122" cy="1250122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6631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la-skabelon mørk">
    <p:bg>
      <p:bgPr>
        <a:gradFill>
          <a:gsLst>
            <a:gs pos="29000">
              <a:schemeClr val="accent1"/>
            </a:gs>
            <a:gs pos="78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C7C-A2B7-F0C5-9025-13C7C6E2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171D683-6C00-9AF9-A59E-712101795A91}"/>
              </a:ext>
            </a:extLst>
          </p:cNvPr>
          <p:cNvSpPr/>
          <p:nvPr userDrawn="1"/>
        </p:nvSpPr>
        <p:spPr>
          <a:xfrm>
            <a:off x="1078523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41F572D-DEC1-9CDA-5FB3-C5E20EEB583B}"/>
              </a:ext>
            </a:extLst>
          </p:cNvPr>
          <p:cNvCxnSpPr>
            <a:cxnSpLocks/>
            <a:stCxn id="5" idx="2"/>
            <a:endCxn id="4" idx="6"/>
          </p:cNvCxnSpPr>
          <p:nvPr userDrawn="1"/>
        </p:nvCxnSpPr>
        <p:spPr>
          <a:xfrm flipH="1">
            <a:off x="3212123" y="3435007"/>
            <a:ext cx="18545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id="{C41656B3-30D4-1B48-3832-A42F1E4BE2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6577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8" name="Pladsholder til billede 57">
            <a:extLst>
              <a:ext uri="{FF2B5EF4-FFF2-40B4-BE49-F238E27FC236}">
                <a16:creationId xmlns:a16="http://schemas.microsoft.com/office/drawing/2014/main" id="{E380DC27-65F7-F340-3492-EFC40D2598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4180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cxnSp>
        <p:nvCxnSpPr>
          <p:cNvPr id="68" name="Lige pilforbindelse 67">
            <a:extLst>
              <a:ext uri="{FF2B5EF4-FFF2-40B4-BE49-F238E27FC236}">
                <a16:creationId xmlns:a16="http://schemas.microsoft.com/office/drawing/2014/main" id="{5BFF70E1-4518-5FA9-30C0-CD0765F2FF40}"/>
              </a:ext>
            </a:extLst>
          </p:cNvPr>
          <p:cNvCxnSpPr>
            <a:cxnSpLocks/>
            <a:stCxn id="5" idx="6"/>
            <a:endCxn id="9" idx="2"/>
          </p:cNvCxnSpPr>
          <p:nvPr userDrawn="1"/>
        </p:nvCxnSpPr>
        <p:spPr>
          <a:xfrm>
            <a:off x="7200229" y="3435007"/>
            <a:ext cx="181043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B92A895-BC1E-93A2-AEE7-09BB9F1B1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8449" y="98425"/>
            <a:ext cx="971550" cy="97155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BA1B1B1-1530-91C7-AD87-154D43D65393}"/>
              </a:ext>
            </a:extLst>
          </p:cNvPr>
          <p:cNvSpPr/>
          <p:nvPr userDrawn="1"/>
        </p:nvSpPr>
        <p:spPr>
          <a:xfrm>
            <a:off x="5066629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Pladsholder til tekst 24">
            <a:extLst>
              <a:ext uri="{FF2B5EF4-FFF2-40B4-BE49-F238E27FC236}">
                <a16:creationId xmlns:a16="http://schemas.microsoft.com/office/drawing/2014/main" id="{CCA402B4-5562-F146-AEB7-2312F687CD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683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Pladsholder til billede 57">
            <a:extLst>
              <a:ext uri="{FF2B5EF4-FFF2-40B4-BE49-F238E27FC236}">
                <a16:creationId xmlns:a16="http://schemas.microsoft.com/office/drawing/2014/main" id="{44F7D2D5-75C8-C25F-4A6B-EA39D6EADB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12286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0F416DD-3736-01A8-56F1-D9D8EE426025}"/>
              </a:ext>
            </a:extLst>
          </p:cNvPr>
          <p:cNvSpPr/>
          <p:nvPr userDrawn="1"/>
        </p:nvSpPr>
        <p:spPr>
          <a:xfrm>
            <a:off x="9010668" y="2368207"/>
            <a:ext cx="2133600" cy="21336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24">
            <a:extLst>
              <a:ext uri="{FF2B5EF4-FFF2-40B4-BE49-F238E27FC236}">
                <a16:creationId xmlns:a16="http://schemas.microsoft.com/office/drawing/2014/main" id="{76BC1C97-C5D1-BE05-124B-76C5EC618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68722" y="4723934"/>
            <a:ext cx="287215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400" b="0" i="0">
                <a:latin typeface="Myriad Pro Light" panose="020B0403030403020204" pitchFamily="34" charset="0"/>
              </a:defRPr>
            </a:lvl2pPr>
            <a:lvl3pPr marL="914400" indent="0">
              <a:buNone/>
              <a:defRPr sz="1400" b="0" i="0">
                <a:latin typeface="Myriad Pro Light" panose="020B0403030403020204" pitchFamily="34" charset="0"/>
              </a:defRPr>
            </a:lvl3pPr>
            <a:lvl4pPr marL="1371600" indent="0">
              <a:buNone/>
              <a:defRPr sz="1400" b="0" i="0">
                <a:latin typeface="Myriad Pro Light" panose="020B0403030403020204" pitchFamily="34" charset="0"/>
              </a:defRPr>
            </a:lvl4pPr>
            <a:lvl5pPr marL="1828800" indent="0">
              <a:buNone/>
              <a:defRPr sz="1400" b="0" i="0">
                <a:latin typeface="Myriad Pro Light" panose="020B0403030403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7">
            <a:extLst>
              <a:ext uri="{FF2B5EF4-FFF2-40B4-BE49-F238E27FC236}">
                <a16:creationId xmlns:a16="http://schemas.microsoft.com/office/drawing/2014/main" id="{58CDFCE8-EAAF-5F5E-5450-16602128D7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6325" y="2513864"/>
            <a:ext cx="1842286" cy="1842286"/>
          </a:xfrm>
          <a:custGeom>
            <a:avLst/>
            <a:gdLst>
              <a:gd name="connsiteX0" fmla="*/ 1441939 w 2883878"/>
              <a:gd name="connsiteY0" fmla="*/ 0 h 2883878"/>
              <a:gd name="connsiteX1" fmla="*/ 2883878 w 2883878"/>
              <a:gd name="connsiteY1" fmla="*/ 1441939 h 2883878"/>
              <a:gd name="connsiteX2" fmla="*/ 1441939 w 2883878"/>
              <a:gd name="connsiteY2" fmla="*/ 2883878 h 2883878"/>
              <a:gd name="connsiteX3" fmla="*/ 0 w 2883878"/>
              <a:gd name="connsiteY3" fmla="*/ 1441939 h 2883878"/>
              <a:gd name="connsiteX4" fmla="*/ 1441939 w 2883878"/>
              <a:gd name="connsiteY4" fmla="*/ 0 h 288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3878" h="2883878">
                <a:moveTo>
                  <a:pt x="1441939" y="0"/>
                </a:moveTo>
                <a:cubicBezTo>
                  <a:pt x="2238300" y="0"/>
                  <a:pt x="2883878" y="645578"/>
                  <a:pt x="2883878" y="1441939"/>
                </a:cubicBezTo>
                <a:cubicBezTo>
                  <a:pt x="2883878" y="2238300"/>
                  <a:pt x="2238300" y="2883878"/>
                  <a:pt x="1441939" y="2883878"/>
                </a:cubicBezTo>
                <a:cubicBezTo>
                  <a:pt x="645578" y="2883878"/>
                  <a:pt x="0" y="2238300"/>
                  <a:pt x="0" y="1441939"/>
                </a:cubicBezTo>
                <a:cubicBezTo>
                  <a:pt x="0" y="645578"/>
                  <a:pt x="645578" y="0"/>
                  <a:pt x="1441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068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B">
    <p:bg>
      <p:bgPr>
        <a:gradFill>
          <a:gsLst>
            <a:gs pos="28000">
              <a:schemeClr val="accent4">
                <a:lumMod val="40000"/>
              </a:schemeClr>
            </a:gs>
            <a:gs pos="78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CCA3761C-07CA-1E08-EC41-D01D4E1878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9648" y="0"/>
            <a:ext cx="6082352" cy="685800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A3F51F9-2697-B88F-9E82-78003873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6205" y="98425"/>
            <a:ext cx="971550" cy="9715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ACC14C2-5144-49DB-FFF5-25372B1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545911"/>
            <a:ext cx="4301319" cy="736980"/>
          </a:xfrm>
        </p:spPr>
        <p:txBody>
          <a:bodyPr>
            <a:noAutofit/>
          </a:bodyPr>
          <a:lstStyle>
            <a:lvl1pPr>
              <a:defRPr sz="3200" b="1" i="0">
                <a:solidFill>
                  <a:schemeClr val="bg1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596F3DD-8822-E165-A8D8-7BA3DF84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019869"/>
            <a:ext cx="4301320" cy="42871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1497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EA87-9639-3021-41D2-DA0E1E2C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50985"/>
            <a:ext cx="10058402" cy="749005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06AED2-E796-40D0-02F2-8A52A50A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41513"/>
            <a:ext cx="10058401" cy="466550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1870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mmenlig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B3F40-A70F-5BD4-7783-A2CE1BBA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73724"/>
            <a:ext cx="10105293" cy="704233"/>
          </a:xfrm>
        </p:spPr>
        <p:txBody>
          <a:bodyPr/>
          <a:lstStyle>
            <a:lvl1pPr>
              <a:defRPr b="1" i="0">
                <a:latin typeface="Myriad Pro Light" panose="020B0403030403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78AAD9-8E6E-E7C9-246E-06468998C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798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E44A2B-32CA-2FD9-5475-CE5349346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2530"/>
            <a:ext cx="4953002" cy="452443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247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52E560C-D9C8-F915-04E5-FF5CA837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365125"/>
            <a:ext cx="10105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DCD0FB-2782-C691-8520-958EC6B4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105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8" name="Billede 7" descr="Et billede, der indeholder Grafik, Font/skrifttype, grafisk design, logo&#10;&#10;AI-genereret indhold kan være ukorrekt.">
            <a:extLst>
              <a:ext uri="{FF2B5EF4-FFF2-40B4-BE49-F238E27FC236}">
                <a16:creationId xmlns:a16="http://schemas.microsoft.com/office/drawing/2014/main" id="{7F261EC5-2A36-CDD6-8E99-261496B0FB2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80450" y="155385"/>
            <a:ext cx="968920" cy="8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0" r:id="rId3"/>
    <p:sldLayoutId id="2147483667" r:id="rId4"/>
    <p:sldLayoutId id="2147483672" r:id="rId5"/>
    <p:sldLayoutId id="2147483673" r:id="rId6"/>
    <p:sldLayoutId id="2147483674" r:id="rId7"/>
    <p:sldLayoutId id="2147483662" r:id="rId8"/>
    <p:sldLayoutId id="2147483664" r:id="rId9"/>
    <p:sldLayoutId id="2147483666" r:id="rId10"/>
    <p:sldLayoutId id="2147483671" r:id="rId11"/>
    <p:sldLayoutId id="2147483668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52E560C-D9C8-F915-04E5-FF5CA837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365125"/>
            <a:ext cx="10105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DCD0FB-2782-C691-8520-958EC6B4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105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 descr="Et billede, der indeholder Grafik, Font/skrifttype, typografi, design&#10;&#10;AI-genereret indhold kan være ukorrekt.">
            <a:extLst>
              <a:ext uri="{FF2B5EF4-FFF2-40B4-BE49-F238E27FC236}">
                <a16:creationId xmlns:a16="http://schemas.microsoft.com/office/drawing/2014/main" id="{EDCE3103-680D-959E-C39F-1D7F021C59E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143859" y="166990"/>
            <a:ext cx="830806" cy="8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3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52E560C-D9C8-F915-04E5-FF5CA837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365125"/>
            <a:ext cx="10105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DCD0FB-2782-C691-8520-958EC6B4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105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 descr="Et billede, der indeholder Grafik, Font/skrifttype, grafisk design, logo&#10;&#10;AI-genereret indhold kan være ukorrekt.">
            <a:extLst>
              <a:ext uri="{FF2B5EF4-FFF2-40B4-BE49-F238E27FC236}">
                <a16:creationId xmlns:a16="http://schemas.microsoft.com/office/drawing/2014/main" id="{11C38723-36DE-8A59-0810-90D0BA79CBA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65937" y="153989"/>
            <a:ext cx="976711" cy="8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52E560C-D9C8-F915-04E5-FF5CA837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365125"/>
            <a:ext cx="10105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DCD0FB-2782-C691-8520-958EC6B4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105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 descr="Et billede, der indeholder Grafik, Font/skrifttype, symbol, logo&#10;&#10;AI-genereret indhold kan være ukorrekt.">
            <a:extLst>
              <a:ext uri="{FF2B5EF4-FFF2-40B4-BE49-F238E27FC236}">
                <a16:creationId xmlns:a16="http://schemas.microsoft.com/office/drawing/2014/main" id="{251B0B65-BE22-C5E3-6065-381C27056BA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80651" y="153989"/>
            <a:ext cx="976711" cy="8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1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52E560C-D9C8-F915-04E5-FF5CA837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365125"/>
            <a:ext cx="101052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DCD0FB-2782-C691-8520-958EC6B4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825625"/>
            <a:ext cx="10105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 descr="Et billede, der indeholder Grafik, Font/skrifttype, grafisk design, skærmbillede&#10;&#10;AI-genereret indhold kan være ukorrekt.">
            <a:extLst>
              <a:ext uri="{FF2B5EF4-FFF2-40B4-BE49-F238E27FC236}">
                <a16:creationId xmlns:a16="http://schemas.microsoft.com/office/drawing/2014/main" id="{9E8D824F-76BA-33BF-0744-A756F3B4BB1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62362" y="153988"/>
            <a:ext cx="976711" cy="8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8.jpeg"/><Relationship Id="rId9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84FC1-3E30-026E-8B18-C760C761F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7200" dirty="0"/>
              <a:t>Kort over OS!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5E9AB89-DDFF-9990-4FEE-D399044B6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OS! Lektion 1</a:t>
            </a:r>
          </a:p>
        </p:txBody>
      </p:sp>
    </p:spTree>
    <p:extLst>
      <p:ext uri="{BB962C8B-B14F-4D97-AF65-F5344CB8AC3E}">
        <p14:creationId xmlns:p14="http://schemas.microsoft.com/office/powerpoint/2010/main" val="171625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CB5C63-CF5C-3533-1232-8D849052A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299" r="20938" b="2770"/>
          <a:stretch>
            <a:fillRect/>
          </a:stretch>
        </p:blipFill>
        <p:spPr bwMode="auto">
          <a:xfrm>
            <a:off x="2363189" y="1012859"/>
            <a:ext cx="7517081" cy="4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mbinationskurve 8">
            <a:extLst>
              <a:ext uri="{FF2B5EF4-FFF2-40B4-BE49-F238E27FC236}">
                <a16:creationId xmlns:a16="http://schemas.microsoft.com/office/drawing/2014/main" id="{BF8F7219-EE2F-C6C5-8F8F-B40119ACB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534815 w 12192000"/>
              <a:gd name="connsiteY0" fmla="*/ 1012859 h 6858000"/>
              <a:gd name="connsiteX1" fmla="*/ 2363190 w 12192000"/>
              <a:gd name="connsiteY1" fmla="*/ 1184484 h 6858000"/>
              <a:gd name="connsiteX2" fmla="*/ 2363190 w 12192000"/>
              <a:gd name="connsiteY2" fmla="*/ 5769494 h 6858000"/>
              <a:gd name="connsiteX3" fmla="*/ 2534815 w 12192000"/>
              <a:gd name="connsiteY3" fmla="*/ 5941119 h 6858000"/>
              <a:gd name="connsiteX4" fmla="*/ 3092832 w 12192000"/>
              <a:gd name="connsiteY4" fmla="*/ 5941119 h 6858000"/>
              <a:gd name="connsiteX5" fmla="*/ 6805129 w 12192000"/>
              <a:gd name="connsiteY5" fmla="*/ 5941119 h 6858000"/>
              <a:gd name="connsiteX6" fmla="*/ 8622176 w 12192000"/>
              <a:gd name="connsiteY6" fmla="*/ 5941119 h 6858000"/>
              <a:gd name="connsiteX7" fmla="*/ 8876805 w 12192000"/>
              <a:gd name="connsiteY7" fmla="*/ 5686490 h 6858000"/>
              <a:gd name="connsiteX8" fmla="*/ 8876805 w 12192000"/>
              <a:gd name="connsiteY8" fmla="*/ 4458494 h 6858000"/>
              <a:gd name="connsiteX9" fmla="*/ 8622176 w 12192000"/>
              <a:gd name="connsiteY9" fmla="*/ 4203865 h 6858000"/>
              <a:gd name="connsiteX10" fmla="*/ 6976754 w 12192000"/>
              <a:gd name="connsiteY10" fmla="*/ 4203865 h 6858000"/>
              <a:gd name="connsiteX11" fmla="*/ 6976754 w 12192000"/>
              <a:gd name="connsiteY11" fmla="*/ 1184484 h 6858000"/>
              <a:gd name="connsiteX12" fmla="*/ 6805129 w 12192000"/>
              <a:gd name="connsiteY12" fmla="*/ 1012859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2534815" y="1012859"/>
                </a:moveTo>
                <a:cubicBezTo>
                  <a:pt x="2440029" y="1012859"/>
                  <a:pt x="2363190" y="1089698"/>
                  <a:pt x="2363190" y="1184484"/>
                </a:cubicBezTo>
                <a:lnTo>
                  <a:pt x="2363190" y="5769494"/>
                </a:lnTo>
                <a:cubicBezTo>
                  <a:pt x="2363190" y="5864280"/>
                  <a:pt x="2440029" y="5941119"/>
                  <a:pt x="2534815" y="5941119"/>
                </a:cubicBezTo>
                <a:lnTo>
                  <a:pt x="3092832" y="5941119"/>
                </a:lnTo>
                <a:lnTo>
                  <a:pt x="6805129" y="5941119"/>
                </a:lnTo>
                <a:lnTo>
                  <a:pt x="8622176" y="5941119"/>
                </a:lnTo>
                <a:cubicBezTo>
                  <a:pt x="8762804" y="5941119"/>
                  <a:pt x="8876805" y="5827118"/>
                  <a:pt x="8876805" y="5686490"/>
                </a:cubicBezTo>
                <a:lnTo>
                  <a:pt x="8876805" y="4458494"/>
                </a:lnTo>
                <a:cubicBezTo>
                  <a:pt x="8876805" y="4317866"/>
                  <a:pt x="8762804" y="4203865"/>
                  <a:pt x="8622176" y="4203865"/>
                </a:cubicBezTo>
                <a:lnTo>
                  <a:pt x="6976754" y="4203865"/>
                </a:lnTo>
                <a:lnTo>
                  <a:pt x="6976754" y="1184484"/>
                </a:lnTo>
                <a:cubicBezTo>
                  <a:pt x="6976754" y="1089698"/>
                  <a:pt x="6899915" y="1012859"/>
                  <a:pt x="6805129" y="10128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2" name="Afrundet rektangulær billedforklaring 11">
            <a:extLst>
              <a:ext uri="{FF2B5EF4-FFF2-40B4-BE49-F238E27FC236}">
                <a16:creationId xmlns:a16="http://schemas.microsoft.com/office/drawing/2014/main" id="{B516E540-EA0F-1917-EA9E-2DB40561E4F8}"/>
              </a:ext>
            </a:extLst>
          </p:cNvPr>
          <p:cNvSpPr/>
          <p:nvPr/>
        </p:nvSpPr>
        <p:spPr>
          <a:xfrm>
            <a:off x="7480465" y="1962886"/>
            <a:ext cx="2226624" cy="1593063"/>
          </a:xfrm>
          <a:prstGeom prst="wedgeRoundRectCallout">
            <a:avLst>
              <a:gd name="adj1" fmla="val -74966"/>
              <a:gd name="adj2" fmla="val 3790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 til fælles?</a:t>
            </a:r>
          </a:p>
        </p:txBody>
      </p:sp>
      <p:pic>
        <p:nvPicPr>
          <p:cNvPr id="11" name="Billede 10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530F0072-8B3A-7732-36C6-75654466E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5C9E3C2-3A87-8583-C4D6-02C7BAF61549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4/10</a:t>
            </a:r>
          </a:p>
        </p:txBody>
      </p:sp>
    </p:spTree>
    <p:extLst>
      <p:ext uri="{BB962C8B-B14F-4D97-AF65-F5344CB8AC3E}">
        <p14:creationId xmlns:p14="http://schemas.microsoft.com/office/powerpoint/2010/main" val="1558739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6E4EE-503E-9402-1E40-3FE85B8A4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2850FBA-2A4F-4A02-D29B-A55297B93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299" r="20938" b="2770"/>
          <a:stretch>
            <a:fillRect/>
          </a:stretch>
        </p:blipFill>
        <p:spPr bwMode="auto">
          <a:xfrm>
            <a:off x="2363189" y="1012859"/>
            <a:ext cx="7517081" cy="4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mbinationskurve 8">
            <a:extLst>
              <a:ext uri="{FF2B5EF4-FFF2-40B4-BE49-F238E27FC236}">
                <a16:creationId xmlns:a16="http://schemas.microsoft.com/office/drawing/2014/main" id="{BE710FC6-CD3B-3F5F-D5D9-31B348994A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534815 w 12192000"/>
              <a:gd name="connsiteY0" fmla="*/ 1012859 h 6858000"/>
              <a:gd name="connsiteX1" fmla="*/ 2363190 w 12192000"/>
              <a:gd name="connsiteY1" fmla="*/ 1184484 h 6858000"/>
              <a:gd name="connsiteX2" fmla="*/ 2363190 w 12192000"/>
              <a:gd name="connsiteY2" fmla="*/ 5769494 h 6858000"/>
              <a:gd name="connsiteX3" fmla="*/ 2534815 w 12192000"/>
              <a:gd name="connsiteY3" fmla="*/ 5941119 h 6858000"/>
              <a:gd name="connsiteX4" fmla="*/ 3092832 w 12192000"/>
              <a:gd name="connsiteY4" fmla="*/ 5941119 h 6858000"/>
              <a:gd name="connsiteX5" fmla="*/ 6805129 w 12192000"/>
              <a:gd name="connsiteY5" fmla="*/ 5941119 h 6858000"/>
              <a:gd name="connsiteX6" fmla="*/ 8622176 w 12192000"/>
              <a:gd name="connsiteY6" fmla="*/ 5941119 h 6858000"/>
              <a:gd name="connsiteX7" fmla="*/ 8876805 w 12192000"/>
              <a:gd name="connsiteY7" fmla="*/ 5686490 h 6858000"/>
              <a:gd name="connsiteX8" fmla="*/ 8876805 w 12192000"/>
              <a:gd name="connsiteY8" fmla="*/ 4458494 h 6858000"/>
              <a:gd name="connsiteX9" fmla="*/ 8622176 w 12192000"/>
              <a:gd name="connsiteY9" fmla="*/ 4203865 h 6858000"/>
              <a:gd name="connsiteX10" fmla="*/ 6976754 w 12192000"/>
              <a:gd name="connsiteY10" fmla="*/ 4203865 h 6858000"/>
              <a:gd name="connsiteX11" fmla="*/ 6976754 w 12192000"/>
              <a:gd name="connsiteY11" fmla="*/ 1184484 h 6858000"/>
              <a:gd name="connsiteX12" fmla="*/ 6805129 w 12192000"/>
              <a:gd name="connsiteY12" fmla="*/ 1012859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2534815" y="1012859"/>
                </a:moveTo>
                <a:cubicBezTo>
                  <a:pt x="2440029" y="1012859"/>
                  <a:pt x="2363190" y="1089698"/>
                  <a:pt x="2363190" y="1184484"/>
                </a:cubicBezTo>
                <a:lnTo>
                  <a:pt x="2363190" y="5769494"/>
                </a:lnTo>
                <a:cubicBezTo>
                  <a:pt x="2363190" y="5864280"/>
                  <a:pt x="2440029" y="5941119"/>
                  <a:pt x="2534815" y="5941119"/>
                </a:cubicBezTo>
                <a:lnTo>
                  <a:pt x="3092832" y="5941119"/>
                </a:lnTo>
                <a:lnTo>
                  <a:pt x="6805129" y="5941119"/>
                </a:lnTo>
                <a:lnTo>
                  <a:pt x="8622176" y="5941119"/>
                </a:lnTo>
                <a:cubicBezTo>
                  <a:pt x="8762804" y="5941119"/>
                  <a:pt x="8876805" y="5827118"/>
                  <a:pt x="8876805" y="5686490"/>
                </a:cubicBezTo>
                <a:lnTo>
                  <a:pt x="8876805" y="4458494"/>
                </a:lnTo>
                <a:cubicBezTo>
                  <a:pt x="8876805" y="4317866"/>
                  <a:pt x="8762804" y="4203865"/>
                  <a:pt x="8622176" y="4203865"/>
                </a:cubicBezTo>
                <a:lnTo>
                  <a:pt x="6976754" y="4203865"/>
                </a:lnTo>
                <a:lnTo>
                  <a:pt x="6976754" y="1184484"/>
                </a:lnTo>
                <a:cubicBezTo>
                  <a:pt x="6976754" y="1089698"/>
                  <a:pt x="6899915" y="1012859"/>
                  <a:pt x="6805129" y="10128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2" name="Afrundet rektangulær billedforklaring 11">
            <a:extLst>
              <a:ext uri="{FF2B5EF4-FFF2-40B4-BE49-F238E27FC236}">
                <a16:creationId xmlns:a16="http://schemas.microsoft.com/office/drawing/2014/main" id="{2D731B0D-3CCE-CD92-495F-A68654299EF8}"/>
              </a:ext>
            </a:extLst>
          </p:cNvPr>
          <p:cNvSpPr/>
          <p:nvPr/>
        </p:nvSpPr>
        <p:spPr>
          <a:xfrm>
            <a:off x="7480465" y="1962886"/>
            <a:ext cx="2226624" cy="1593063"/>
          </a:xfrm>
          <a:prstGeom prst="wedgeRoundRectCallout">
            <a:avLst>
              <a:gd name="adj1" fmla="val -74966"/>
              <a:gd name="adj2" fmla="val 3790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 til fælles?</a:t>
            </a:r>
          </a:p>
        </p:txBody>
      </p:sp>
      <p:sp>
        <p:nvSpPr>
          <p:cNvPr id="13" name="Afrundet rektangulær billedforklaring 12">
            <a:extLst>
              <a:ext uri="{FF2B5EF4-FFF2-40B4-BE49-F238E27FC236}">
                <a16:creationId xmlns:a16="http://schemas.microsoft.com/office/drawing/2014/main" id="{96408E2A-5093-0248-3284-177DC54AEDFA}"/>
              </a:ext>
            </a:extLst>
          </p:cNvPr>
          <p:cNvSpPr/>
          <p:nvPr/>
        </p:nvSpPr>
        <p:spPr>
          <a:xfrm>
            <a:off x="9290463" y="534882"/>
            <a:ext cx="2226624" cy="1593063"/>
          </a:xfrm>
          <a:prstGeom prst="wedgeRoundRectCallout">
            <a:avLst>
              <a:gd name="adj1" fmla="val -48298"/>
              <a:gd name="adj2" fmla="val 7554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Streaming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(af tv, lydbøger,</a:t>
            </a:r>
          </a:p>
          <a:p>
            <a:pPr algn="ctr"/>
            <a:r>
              <a:rPr lang="da-DK" i="1">
                <a:latin typeface="Myriad Pro Light" panose="020B0403030403020204" pitchFamily="34" charset="0"/>
              </a:rPr>
              <a:t>film) …</a:t>
            </a:r>
          </a:p>
        </p:txBody>
      </p:sp>
      <p:pic>
        <p:nvPicPr>
          <p:cNvPr id="11" name="Billede 10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D26128A1-6217-D66C-D2E2-99BC1849E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388C81B-6C02-E1D9-AC1F-BB03B5434C14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4/10</a:t>
            </a:r>
          </a:p>
        </p:txBody>
      </p:sp>
    </p:spTree>
    <p:extLst>
      <p:ext uri="{BB962C8B-B14F-4D97-AF65-F5344CB8AC3E}">
        <p14:creationId xmlns:p14="http://schemas.microsoft.com/office/powerpoint/2010/main" val="118862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E237-CD38-01C6-98A8-787AA4E6F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D389CB-CD77-47B4-8915-A6FC5A97A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299" r="20938" b="2770"/>
          <a:stretch>
            <a:fillRect/>
          </a:stretch>
        </p:blipFill>
        <p:spPr bwMode="auto">
          <a:xfrm>
            <a:off x="2363189" y="1012859"/>
            <a:ext cx="7517081" cy="4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mbinationskurve 8">
            <a:extLst>
              <a:ext uri="{FF2B5EF4-FFF2-40B4-BE49-F238E27FC236}">
                <a16:creationId xmlns:a16="http://schemas.microsoft.com/office/drawing/2014/main" id="{BB54B7DF-F3FC-1039-CEB5-F06DFB3819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534815 w 12192000"/>
              <a:gd name="connsiteY0" fmla="*/ 1012859 h 6858000"/>
              <a:gd name="connsiteX1" fmla="*/ 2363190 w 12192000"/>
              <a:gd name="connsiteY1" fmla="*/ 1184484 h 6858000"/>
              <a:gd name="connsiteX2" fmla="*/ 2363190 w 12192000"/>
              <a:gd name="connsiteY2" fmla="*/ 5769494 h 6858000"/>
              <a:gd name="connsiteX3" fmla="*/ 2534815 w 12192000"/>
              <a:gd name="connsiteY3" fmla="*/ 5941119 h 6858000"/>
              <a:gd name="connsiteX4" fmla="*/ 3092832 w 12192000"/>
              <a:gd name="connsiteY4" fmla="*/ 5941119 h 6858000"/>
              <a:gd name="connsiteX5" fmla="*/ 6805129 w 12192000"/>
              <a:gd name="connsiteY5" fmla="*/ 5941119 h 6858000"/>
              <a:gd name="connsiteX6" fmla="*/ 8622176 w 12192000"/>
              <a:gd name="connsiteY6" fmla="*/ 5941119 h 6858000"/>
              <a:gd name="connsiteX7" fmla="*/ 8876805 w 12192000"/>
              <a:gd name="connsiteY7" fmla="*/ 5686490 h 6858000"/>
              <a:gd name="connsiteX8" fmla="*/ 8876805 w 12192000"/>
              <a:gd name="connsiteY8" fmla="*/ 4458494 h 6858000"/>
              <a:gd name="connsiteX9" fmla="*/ 8622176 w 12192000"/>
              <a:gd name="connsiteY9" fmla="*/ 4203865 h 6858000"/>
              <a:gd name="connsiteX10" fmla="*/ 6976754 w 12192000"/>
              <a:gd name="connsiteY10" fmla="*/ 4203865 h 6858000"/>
              <a:gd name="connsiteX11" fmla="*/ 6976754 w 12192000"/>
              <a:gd name="connsiteY11" fmla="*/ 1184484 h 6858000"/>
              <a:gd name="connsiteX12" fmla="*/ 6805129 w 12192000"/>
              <a:gd name="connsiteY12" fmla="*/ 1012859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2534815" y="1012859"/>
                </a:moveTo>
                <a:cubicBezTo>
                  <a:pt x="2440029" y="1012859"/>
                  <a:pt x="2363190" y="1089698"/>
                  <a:pt x="2363190" y="1184484"/>
                </a:cubicBezTo>
                <a:lnTo>
                  <a:pt x="2363190" y="5769494"/>
                </a:lnTo>
                <a:cubicBezTo>
                  <a:pt x="2363190" y="5864280"/>
                  <a:pt x="2440029" y="5941119"/>
                  <a:pt x="2534815" y="5941119"/>
                </a:cubicBezTo>
                <a:lnTo>
                  <a:pt x="3092832" y="5941119"/>
                </a:lnTo>
                <a:lnTo>
                  <a:pt x="6805129" y="5941119"/>
                </a:lnTo>
                <a:lnTo>
                  <a:pt x="8622176" y="5941119"/>
                </a:lnTo>
                <a:cubicBezTo>
                  <a:pt x="8762804" y="5941119"/>
                  <a:pt x="8876805" y="5827118"/>
                  <a:pt x="8876805" y="5686490"/>
                </a:cubicBezTo>
                <a:lnTo>
                  <a:pt x="8876805" y="4458494"/>
                </a:lnTo>
                <a:cubicBezTo>
                  <a:pt x="8876805" y="4317866"/>
                  <a:pt x="8762804" y="4203865"/>
                  <a:pt x="8622176" y="4203865"/>
                </a:cubicBezTo>
                <a:lnTo>
                  <a:pt x="6976754" y="4203865"/>
                </a:lnTo>
                <a:lnTo>
                  <a:pt x="6976754" y="1184484"/>
                </a:lnTo>
                <a:cubicBezTo>
                  <a:pt x="6976754" y="1089698"/>
                  <a:pt x="6899915" y="1012859"/>
                  <a:pt x="6805129" y="10128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0" name="Afrundet rektangel 22">
            <a:extLst>
              <a:ext uri="{FF2B5EF4-FFF2-40B4-BE49-F238E27FC236}">
                <a16:creationId xmlns:a16="http://schemas.microsoft.com/office/drawing/2014/main" id="{A7819F27-B2A0-F077-4E47-32EA74CEA789}"/>
              </a:ext>
            </a:extLst>
          </p:cNvPr>
          <p:cNvSpPr/>
          <p:nvPr/>
        </p:nvSpPr>
        <p:spPr>
          <a:xfrm rot="5400000">
            <a:off x="4494380" y="3222130"/>
            <a:ext cx="2866078" cy="3853012"/>
          </a:xfrm>
          <a:custGeom>
            <a:avLst/>
            <a:gdLst>
              <a:gd name="connsiteX0" fmla="*/ 0 w 1841500"/>
              <a:gd name="connsiteY0" fmla="*/ 306923 h 2863850"/>
              <a:gd name="connsiteX1" fmla="*/ 306923 w 1841500"/>
              <a:gd name="connsiteY1" fmla="*/ 0 h 2863850"/>
              <a:gd name="connsiteX2" fmla="*/ 1534577 w 1841500"/>
              <a:gd name="connsiteY2" fmla="*/ 0 h 2863850"/>
              <a:gd name="connsiteX3" fmla="*/ 1841500 w 1841500"/>
              <a:gd name="connsiteY3" fmla="*/ 306923 h 2863850"/>
              <a:gd name="connsiteX4" fmla="*/ 1841500 w 1841500"/>
              <a:gd name="connsiteY4" fmla="*/ 2556927 h 2863850"/>
              <a:gd name="connsiteX5" fmla="*/ 1534577 w 1841500"/>
              <a:gd name="connsiteY5" fmla="*/ 2863850 h 2863850"/>
              <a:gd name="connsiteX6" fmla="*/ 306923 w 1841500"/>
              <a:gd name="connsiteY6" fmla="*/ 2863850 h 2863850"/>
              <a:gd name="connsiteX7" fmla="*/ 0 w 1841500"/>
              <a:gd name="connsiteY7" fmla="*/ 2556927 h 2863850"/>
              <a:gd name="connsiteX8" fmla="*/ 0 w 1841500"/>
              <a:gd name="connsiteY8" fmla="*/ 306923 h 2863850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841500 w 1841500"/>
              <a:gd name="connsiteY3" fmla="*/ 325326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06923 w 1841500"/>
              <a:gd name="connsiteY1" fmla="*/ 18403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0 w 1841500"/>
              <a:gd name="connsiteY0" fmla="*/ 325326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0 w 1841500"/>
              <a:gd name="connsiteY8" fmla="*/ 325326 h 2882253"/>
              <a:gd name="connsiteX0" fmla="*/ 130035 w 1841500"/>
              <a:gd name="connsiteY0" fmla="*/ 324014 h 2882253"/>
              <a:gd name="connsiteX1" fmla="*/ 323359 w 1841500"/>
              <a:gd name="connsiteY1" fmla="*/ 86074 h 2882253"/>
              <a:gd name="connsiteX2" fmla="*/ 1287318 w 1841500"/>
              <a:gd name="connsiteY2" fmla="*/ 0 h 2882253"/>
              <a:gd name="connsiteX3" fmla="*/ 1515440 w 1841500"/>
              <a:gd name="connsiteY3" fmla="*/ 224127 h 2882253"/>
              <a:gd name="connsiteX4" fmla="*/ 1841500 w 1841500"/>
              <a:gd name="connsiteY4" fmla="*/ 2575330 h 2882253"/>
              <a:gd name="connsiteX5" fmla="*/ 1534577 w 1841500"/>
              <a:gd name="connsiteY5" fmla="*/ 2882253 h 2882253"/>
              <a:gd name="connsiteX6" fmla="*/ 306923 w 1841500"/>
              <a:gd name="connsiteY6" fmla="*/ 2882253 h 2882253"/>
              <a:gd name="connsiteX7" fmla="*/ 0 w 1841500"/>
              <a:gd name="connsiteY7" fmla="*/ 2575330 h 2882253"/>
              <a:gd name="connsiteX8" fmla="*/ 130035 w 1841500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5050 w 1759627"/>
              <a:gd name="connsiteY6" fmla="*/ 2882253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82253"/>
              <a:gd name="connsiteX1" fmla="*/ 241486 w 1759627"/>
              <a:gd name="connsiteY1" fmla="*/ 86074 h 2882253"/>
              <a:gd name="connsiteX2" fmla="*/ 1205445 w 1759627"/>
              <a:gd name="connsiteY2" fmla="*/ 0 h 2882253"/>
              <a:gd name="connsiteX3" fmla="*/ 1433567 w 1759627"/>
              <a:gd name="connsiteY3" fmla="*/ 224127 h 2882253"/>
              <a:gd name="connsiteX4" fmla="*/ 1759627 w 1759627"/>
              <a:gd name="connsiteY4" fmla="*/ 2575330 h 2882253"/>
              <a:gd name="connsiteX5" fmla="*/ 1452704 w 1759627"/>
              <a:gd name="connsiteY5" fmla="*/ 2882253 h 2882253"/>
              <a:gd name="connsiteX6" fmla="*/ 223656 w 1759627"/>
              <a:gd name="connsiteY6" fmla="*/ 2807839 h 2882253"/>
              <a:gd name="connsiteX7" fmla="*/ 0 w 1759627"/>
              <a:gd name="connsiteY7" fmla="*/ 2612279 h 2882253"/>
              <a:gd name="connsiteX8" fmla="*/ 48162 w 1759627"/>
              <a:gd name="connsiteY8" fmla="*/ 324014 h 2882253"/>
              <a:gd name="connsiteX0" fmla="*/ 48162 w 1759627"/>
              <a:gd name="connsiteY0" fmla="*/ 324014 h 2807839"/>
              <a:gd name="connsiteX1" fmla="*/ 241486 w 1759627"/>
              <a:gd name="connsiteY1" fmla="*/ 86074 h 2807839"/>
              <a:gd name="connsiteX2" fmla="*/ 1205445 w 1759627"/>
              <a:gd name="connsiteY2" fmla="*/ 0 h 2807839"/>
              <a:gd name="connsiteX3" fmla="*/ 1433567 w 1759627"/>
              <a:gd name="connsiteY3" fmla="*/ 224127 h 2807839"/>
              <a:gd name="connsiteX4" fmla="*/ 1759627 w 1759627"/>
              <a:gd name="connsiteY4" fmla="*/ 2575330 h 2807839"/>
              <a:gd name="connsiteX5" fmla="*/ 1379212 w 1759627"/>
              <a:gd name="connsiteY5" fmla="*/ 2767897 h 2807839"/>
              <a:gd name="connsiteX6" fmla="*/ 223656 w 1759627"/>
              <a:gd name="connsiteY6" fmla="*/ 2807839 h 2807839"/>
              <a:gd name="connsiteX7" fmla="*/ 0 w 1759627"/>
              <a:gd name="connsiteY7" fmla="*/ 2612279 h 2807839"/>
              <a:gd name="connsiteX8" fmla="*/ 48162 w 1759627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8162 w 1592129"/>
              <a:gd name="connsiteY0" fmla="*/ 324014 h 2807839"/>
              <a:gd name="connsiteX1" fmla="*/ 241486 w 1592129"/>
              <a:gd name="connsiteY1" fmla="*/ 86074 h 2807839"/>
              <a:gd name="connsiteX2" fmla="*/ 1205445 w 1592129"/>
              <a:gd name="connsiteY2" fmla="*/ 0 h 2807839"/>
              <a:gd name="connsiteX3" fmla="*/ 1433567 w 1592129"/>
              <a:gd name="connsiteY3" fmla="*/ 224127 h 2807839"/>
              <a:gd name="connsiteX4" fmla="*/ 1592129 w 1592129"/>
              <a:gd name="connsiteY4" fmla="*/ 2496162 h 2807839"/>
              <a:gd name="connsiteX5" fmla="*/ 1379212 w 1592129"/>
              <a:gd name="connsiteY5" fmla="*/ 2767897 h 2807839"/>
              <a:gd name="connsiteX6" fmla="*/ 223656 w 1592129"/>
              <a:gd name="connsiteY6" fmla="*/ 2807839 h 2807839"/>
              <a:gd name="connsiteX7" fmla="*/ 0 w 1592129"/>
              <a:gd name="connsiteY7" fmla="*/ 2612279 h 2807839"/>
              <a:gd name="connsiteX8" fmla="*/ 48162 w 1592129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  <a:gd name="connsiteX0" fmla="*/ 40923 w 1584890"/>
              <a:gd name="connsiteY0" fmla="*/ 324014 h 2807839"/>
              <a:gd name="connsiteX1" fmla="*/ 234247 w 1584890"/>
              <a:gd name="connsiteY1" fmla="*/ 86074 h 2807839"/>
              <a:gd name="connsiteX2" fmla="*/ 1198206 w 1584890"/>
              <a:gd name="connsiteY2" fmla="*/ 0 h 2807839"/>
              <a:gd name="connsiteX3" fmla="*/ 1426328 w 1584890"/>
              <a:gd name="connsiteY3" fmla="*/ 224127 h 2807839"/>
              <a:gd name="connsiteX4" fmla="*/ 1584890 w 1584890"/>
              <a:gd name="connsiteY4" fmla="*/ 2496162 h 2807839"/>
              <a:gd name="connsiteX5" fmla="*/ 1371973 w 1584890"/>
              <a:gd name="connsiteY5" fmla="*/ 2767897 h 2807839"/>
              <a:gd name="connsiteX6" fmla="*/ 216417 w 1584890"/>
              <a:gd name="connsiteY6" fmla="*/ 2807839 h 2807839"/>
              <a:gd name="connsiteX7" fmla="*/ 0 w 1584890"/>
              <a:gd name="connsiteY7" fmla="*/ 2564391 h 2807839"/>
              <a:gd name="connsiteX8" fmla="*/ 40923 w 1584890"/>
              <a:gd name="connsiteY8" fmla="*/ 324014 h 280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4890" h="2807839">
                <a:moveTo>
                  <a:pt x="40923" y="324014"/>
                </a:moveTo>
                <a:cubicBezTo>
                  <a:pt x="40923" y="154505"/>
                  <a:pt x="166203" y="89230"/>
                  <a:pt x="234247" y="86074"/>
                </a:cubicBezTo>
                <a:lnTo>
                  <a:pt x="1198206" y="0"/>
                </a:lnTo>
                <a:cubicBezTo>
                  <a:pt x="1334638" y="3710"/>
                  <a:pt x="1411204" y="116981"/>
                  <a:pt x="1426328" y="224127"/>
                </a:cubicBezTo>
                <a:lnTo>
                  <a:pt x="1584890" y="2496162"/>
                </a:lnTo>
                <a:cubicBezTo>
                  <a:pt x="1584890" y="2665671"/>
                  <a:pt x="1471577" y="2770049"/>
                  <a:pt x="1371973" y="2767897"/>
                </a:cubicBezTo>
                <a:lnTo>
                  <a:pt x="216417" y="2807839"/>
                </a:lnTo>
                <a:cubicBezTo>
                  <a:pt x="46908" y="2807839"/>
                  <a:pt x="6775" y="2678394"/>
                  <a:pt x="0" y="2564391"/>
                </a:cubicBezTo>
                <a:lnTo>
                  <a:pt x="40923" y="32401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a-DK" sz="2400" i="1" dirty="0">
                <a:solidFill>
                  <a:schemeClr val="bg1"/>
                </a:solidFill>
                <a:latin typeface="Myriad Pro Light" panose="020B0403030403020204" pitchFamily="34" charset="0"/>
              </a:rPr>
              <a:t>Hvordan er de næste apps</a:t>
            </a:r>
            <a:br>
              <a:rPr lang="da-DK" sz="2400" i="1" dirty="0">
                <a:solidFill>
                  <a:schemeClr val="bg1"/>
                </a:solidFill>
                <a:latin typeface="Myriad Pro Light" panose="020B0403030403020204" pitchFamily="34" charset="0"/>
              </a:rPr>
            </a:br>
            <a:r>
              <a:rPr lang="da-DK" sz="2400" i="1" dirty="0">
                <a:solidFill>
                  <a:schemeClr val="bg1"/>
                </a:solidFill>
                <a:latin typeface="Myriad Pro Light" panose="020B0403030403020204" pitchFamily="34" charset="0"/>
              </a:rPr>
              <a:t>anderledes end dem her?</a:t>
            </a:r>
          </a:p>
        </p:txBody>
      </p:sp>
      <p:pic>
        <p:nvPicPr>
          <p:cNvPr id="11" name="Billede 10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CFF6383A-A49F-11E4-918A-70386471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EB7BA26-CD17-64C2-16B9-AC0B998E2B28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5/10</a:t>
            </a:r>
          </a:p>
        </p:txBody>
      </p:sp>
    </p:spTree>
    <p:extLst>
      <p:ext uri="{BB962C8B-B14F-4D97-AF65-F5344CB8AC3E}">
        <p14:creationId xmlns:p14="http://schemas.microsoft.com/office/powerpoint/2010/main" val="1912857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456C-A39D-20AE-9FDF-F31958EF6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CC2B893-7CED-1BFE-C207-C46ED8893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47" r="18996" b="3619"/>
          <a:stretch>
            <a:fillRect/>
          </a:stretch>
        </p:blipFill>
        <p:spPr bwMode="auto">
          <a:xfrm>
            <a:off x="2337459" y="1034639"/>
            <a:ext cx="7517081" cy="47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binationskurve 4">
            <a:extLst>
              <a:ext uri="{FF2B5EF4-FFF2-40B4-BE49-F238E27FC236}">
                <a16:creationId xmlns:a16="http://schemas.microsoft.com/office/drawing/2014/main" id="{C53A762C-ED60-B7B4-15AF-6A9FC3CFDD9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2446321 w 12192000"/>
              <a:gd name="connsiteY0" fmla="*/ 955963 h 6858000"/>
              <a:gd name="connsiteX1" fmla="*/ 2266207 w 12192000"/>
              <a:gd name="connsiteY1" fmla="*/ 1136077 h 6858000"/>
              <a:gd name="connsiteX2" fmla="*/ 2266207 w 12192000"/>
              <a:gd name="connsiteY2" fmla="*/ 2319641 h 6858000"/>
              <a:gd name="connsiteX3" fmla="*/ 2446321 w 12192000"/>
              <a:gd name="connsiteY3" fmla="*/ 2499755 h 6858000"/>
              <a:gd name="connsiteX4" fmla="*/ 5211283 w 12192000"/>
              <a:gd name="connsiteY4" fmla="*/ 2499755 h 6858000"/>
              <a:gd name="connsiteX5" fmla="*/ 5391397 w 12192000"/>
              <a:gd name="connsiteY5" fmla="*/ 2319641 h 6858000"/>
              <a:gd name="connsiteX6" fmla="*/ 5391397 w 12192000"/>
              <a:gd name="connsiteY6" fmla="*/ 1136077 h 6858000"/>
              <a:gd name="connsiteX7" fmla="*/ 5211283 w 12192000"/>
              <a:gd name="connsiteY7" fmla="*/ 95596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46321" y="955963"/>
                </a:moveTo>
                <a:cubicBezTo>
                  <a:pt x="2346847" y="955963"/>
                  <a:pt x="2266207" y="1036603"/>
                  <a:pt x="2266207" y="1136077"/>
                </a:cubicBezTo>
                <a:lnTo>
                  <a:pt x="2266207" y="2319641"/>
                </a:lnTo>
                <a:cubicBezTo>
                  <a:pt x="2266207" y="2419115"/>
                  <a:pt x="2346847" y="2499755"/>
                  <a:pt x="2446321" y="2499755"/>
                </a:cubicBezTo>
                <a:lnTo>
                  <a:pt x="5211283" y="2499755"/>
                </a:lnTo>
                <a:cubicBezTo>
                  <a:pt x="5310757" y="2499755"/>
                  <a:pt x="5391397" y="2419115"/>
                  <a:pt x="5391397" y="2319641"/>
                </a:cubicBezTo>
                <a:lnTo>
                  <a:pt x="5391397" y="1136077"/>
                </a:lnTo>
                <a:cubicBezTo>
                  <a:pt x="5391397" y="1036603"/>
                  <a:pt x="5310757" y="955963"/>
                  <a:pt x="5211283" y="95596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B7539CB0-4995-3DDD-D9A0-3A999F38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8D11C32-3E0C-5666-A88D-153109CAB2D7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5/10</a:t>
            </a:r>
          </a:p>
        </p:txBody>
      </p:sp>
    </p:spTree>
    <p:extLst>
      <p:ext uri="{BB962C8B-B14F-4D97-AF65-F5344CB8AC3E}">
        <p14:creationId xmlns:p14="http://schemas.microsoft.com/office/powerpoint/2010/main" val="1643461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1B9BF-06CD-F1AF-056D-960144B86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5799C03-7348-EFAE-A83A-B660C5CA0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47" r="18996" b="3619"/>
          <a:stretch>
            <a:fillRect/>
          </a:stretch>
        </p:blipFill>
        <p:spPr bwMode="auto">
          <a:xfrm>
            <a:off x="2337459" y="1034639"/>
            <a:ext cx="7517081" cy="47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binationskurve 4">
            <a:extLst>
              <a:ext uri="{FF2B5EF4-FFF2-40B4-BE49-F238E27FC236}">
                <a16:creationId xmlns:a16="http://schemas.microsoft.com/office/drawing/2014/main" id="{0E316F8A-0577-3B74-26D0-A1577E8A43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46321 w 12192000"/>
              <a:gd name="connsiteY0" fmla="*/ 955963 h 6858000"/>
              <a:gd name="connsiteX1" fmla="*/ 2266207 w 12192000"/>
              <a:gd name="connsiteY1" fmla="*/ 1136077 h 6858000"/>
              <a:gd name="connsiteX2" fmla="*/ 2266207 w 12192000"/>
              <a:gd name="connsiteY2" fmla="*/ 2319641 h 6858000"/>
              <a:gd name="connsiteX3" fmla="*/ 2446321 w 12192000"/>
              <a:gd name="connsiteY3" fmla="*/ 2499755 h 6858000"/>
              <a:gd name="connsiteX4" fmla="*/ 5211283 w 12192000"/>
              <a:gd name="connsiteY4" fmla="*/ 2499755 h 6858000"/>
              <a:gd name="connsiteX5" fmla="*/ 5391397 w 12192000"/>
              <a:gd name="connsiteY5" fmla="*/ 2319641 h 6858000"/>
              <a:gd name="connsiteX6" fmla="*/ 5391397 w 12192000"/>
              <a:gd name="connsiteY6" fmla="*/ 1136077 h 6858000"/>
              <a:gd name="connsiteX7" fmla="*/ 5211283 w 12192000"/>
              <a:gd name="connsiteY7" fmla="*/ 955963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46321" y="955963"/>
                </a:moveTo>
                <a:cubicBezTo>
                  <a:pt x="2346847" y="955963"/>
                  <a:pt x="2266207" y="1036603"/>
                  <a:pt x="2266207" y="1136077"/>
                </a:cubicBezTo>
                <a:lnTo>
                  <a:pt x="2266207" y="2319641"/>
                </a:lnTo>
                <a:cubicBezTo>
                  <a:pt x="2266207" y="2419115"/>
                  <a:pt x="2346847" y="2499755"/>
                  <a:pt x="2446321" y="2499755"/>
                </a:cubicBezTo>
                <a:lnTo>
                  <a:pt x="5211283" y="2499755"/>
                </a:lnTo>
                <a:cubicBezTo>
                  <a:pt x="5310757" y="2499755"/>
                  <a:pt x="5391397" y="2419115"/>
                  <a:pt x="5391397" y="2319641"/>
                </a:cubicBezTo>
                <a:lnTo>
                  <a:pt x="5391397" y="1136077"/>
                </a:lnTo>
                <a:cubicBezTo>
                  <a:pt x="5391397" y="1036603"/>
                  <a:pt x="5310757" y="955963"/>
                  <a:pt x="5211283" y="95596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6" name="Billede 5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3BDC117-6C71-0234-52E0-6947C9CF6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13" name="Afrundet rektangulær billedforklaring 12">
            <a:extLst>
              <a:ext uri="{FF2B5EF4-FFF2-40B4-BE49-F238E27FC236}">
                <a16:creationId xmlns:a16="http://schemas.microsoft.com/office/drawing/2014/main" id="{73D58F23-7D15-4829-D657-EDE5715013F8}"/>
              </a:ext>
            </a:extLst>
          </p:cNvPr>
          <p:cNvSpPr/>
          <p:nvPr/>
        </p:nvSpPr>
        <p:spPr>
          <a:xfrm>
            <a:off x="4982688" y="2743693"/>
            <a:ext cx="2226624" cy="1593063"/>
          </a:xfrm>
          <a:prstGeom prst="wedgeRoundRectCallout">
            <a:avLst>
              <a:gd name="adj1" fmla="val -40832"/>
              <a:gd name="adj2" fmla="val -7354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>
                <a:latin typeface="Myriad Pro Light" panose="020B0403030403020204" pitchFamily="34" charset="0"/>
              </a:rPr>
              <a:t>Næsten alle kan lægge videoer op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B24C94-F9CA-AD50-4F03-C8802537B5EE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5/10</a:t>
            </a:r>
          </a:p>
        </p:txBody>
      </p:sp>
    </p:spTree>
    <p:extLst>
      <p:ext uri="{BB962C8B-B14F-4D97-AF65-F5344CB8AC3E}">
        <p14:creationId xmlns:p14="http://schemas.microsoft.com/office/powerpoint/2010/main" val="166181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FD1C4-09D1-2F32-0587-91018E18E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729A3F7-F51A-97BE-38A1-C3328B811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47" r="18996" b="3619"/>
          <a:stretch>
            <a:fillRect/>
          </a:stretch>
        </p:blipFill>
        <p:spPr bwMode="auto">
          <a:xfrm>
            <a:off x="2337459" y="1034639"/>
            <a:ext cx="7517081" cy="47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ombinationskurve 3">
            <a:extLst>
              <a:ext uri="{FF2B5EF4-FFF2-40B4-BE49-F238E27FC236}">
                <a16:creationId xmlns:a16="http://schemas.microsoft.com/office/drawing/2014/main" id="{1430DEAC-6E5B-FD16-26B3-F66252D75A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33077 w 12192000"/>
              <a:gd name="connsiteY0" fmla="*/ 4336756 h 6858000"/>
              <a:gd name="connsiteX1" fmla="*/ 2286000 w 12192000"/>
              <a:gd name="connsiteY1" fmla="*/ 4483833 h 6858000"/>
              <a:gd name="connsiteX2" fmla="*/ 2286000 w 12192000"/>
              <a:gd name="connsiteY2" fmla="*/ 5749022 h 6858000"/>
              <a:gd name="connsiteX3" fmla="*/ 2433077 w 12192000"/>
              <a:gd name="connsiteY3" fmla="*/ 5896099 h 6858000"/>
              <a:gd name="connsiteX4" fmla="*/ 8717853 w 12192000"/>
              <a:gd name="connsiteY4" fmla="*/ 5896099 h 6858000"/>
              <a:gd name="connsiteX5" fmla="*/ 8864930 w 12192000"/>
              <a:gd name="connsiteY5" fmla="*/ 5749022 h 6858000"/>
              <a:gd name="connsiteX6" fmla="*/ 8864930 w 12192000"/>
              <a:gd name="connsiteY6" fmla="*/ 4483833 h 6858000"/>
              <a:gd name="connsiteX7" fmla="*/ 8717853 w 12192000"/>
              <a:gd name="connsiteY7" fmla="*/ 4336756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33077" y="4336756"/>
                </a:moveTo>
                <a:cubicBezTo>
                  <a:pt x="2351849" y="4336756"/>
                  <a:pt x="2286000" y="4402605"/>
                  <a:pt x="2286000" y="4483833"/>
                </a:cubicBezTo>
                <a:lnTo>
                  <a:pt x="2286000" y="5749022"/>
                </a:lnTo>
                <a:cubicBezTo>
                  <a:pt x="2286000" y="5830250"/>
                  <a:pt x="2351849" y="5896099"/>
                  <a:pt x="2433077" y="5896099"/>
                </a:cubicBezTo>
                <a:lnTo>
                  <a:pt x="8717853" y="5896099"/>
                </a:lnTo>
                <a:cubicBezTo>
                  <a:pt x="8799081" y="5896099"/>
                  <a:pt x="8864930" y="5830250"/>
                  <a:pt x="8864930" y="5749022"/>
                </a:cubicBezTo>
                <a:lnTo>
                  <a:pt x="8864930" y="4483833"/>
                </a:lnTo>
                <a:cubicBezTo>
                  <a:pt x="8864930" y="4402605"/>
                  <a:pt x="8799081" y="4336756"/>
                  <a:pt x="8717853" y="43367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DED689F0-3098-3451-6CEF-0BB0933C64A5}"/>
              </a:ext>
            </a:extLst>
          </p:cNvPr>
          <p:cNvSpPr/>
          <p:nvPr/>
        </p:nvSpPr>
        <p:spPr>
          <a:xfrm>
            <a:off x="2836716" y="2369128"/>
            <a:ext cx="2226624" cy="1593063"/>
          </a:xfrm>
          <a:prstGeom prst="wedgeRoundRectCallout">
            <a:avLst>
              <a:gd name="adj1" fmla="val -1099"/>
              <a:gd name="adj2" fmla="val 82627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er det?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82681D7-B2E5-590C-CBA0-DB6AFC37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65D6C46-F2FE-E004-6F63-35658F61D89A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6/10</a:t>
            </a:r>
          </a:p>
        </p:txBody>
      </p:sp>
    </p:spTree>
    <p:extLst>
      <p:ext uri="{BB962C8B-B14F-4D97-AF65-F5344CB8AC3E}">
        <p14:creationId xmlns:p14="http://schemas.microsoft.com/office/powerpoint/2010/main" val="74313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0C832-B1F2-CA2C-BC00-2ED4DDCE4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DE0F2E4-3AA8-265C-69DA-6A8990E10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47" r="18996" b="3619"/>
          <a:stretch>
            <a:fillRect/>
          </a:stretch>
        </p:blipFill>
        <p:spPr bwMode="auto">
          <a:xfrm>
            <a:off x="2337459" y="1034639"/>
            <a:ext cx="7517081" cy="47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ombinationskurve 3">
            <a:extLst>
              <a:ext uri="{FF2B5EF4-FFF2-40B4-BE49-F238E27FC236}">
                <a16:creationId xmlns:a16="http://schemas.microsoft.com/office/drawing/2014/main" id="{8B291EDE-EEBD-E2AD-C539-A75359A344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33077 w 12192000"/>
              <a:gd name="connsiteY0" fmla="*/ 4336756 h 6858000"/>
              <a:gd name="connsiteX1" fmla="*/ 2286000 w 12192000"/>
              <a:gd name="connsiteY1" fmla="*/ 4483833 h 6858000"/>
              <a:gd name="connsiteX2" fmla="*/ 2286000 w 12192000"/>
              <a:gd name="connsiteY2" fmla="*/ 5749022 h 6858000"/>
              <a:gd name="connsiteX3" fmla="*/ 2433077 w 12192000"/>
              <a:gd name="connsiteY3" fmla="*/ 5896099 h 6858000"/>
              <a:gd name="connsiteX4" fmla="*/ 8717853 w 12192000"/>
              <a:gd name="connsiteY4" fmla="*/ 5896099 h 6858000"/>
              <a:gd name="connsiteX5" fmla="*/ 8864930 w 12192000"/>
              <a:gd name="connsiteY5" fmla="*/ 5749022 h 6858000"/>
              <a:gd name="connsiteX6" fmla="*/ 8864930 w 12192000"/>
              <a:gd name="connsiteY6" fmla="*/ 4483833 h 6858000"/>
              <a:gd name="connsiteX7" fmla="*/ 8717853 w 12192000"/>
              <a:gd name="connsiteY7" fmla="*/ 4336756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33077" y="4336756"/>
                </a:moveTo>
                <a:cubicBezTo>
                  <a:pt x="2351849" y="4336756"/>
                  <a:pt x="2286000" y="4402605"/>
                  <a:pt x="2286000" y="4483833"/>
                </a:cubicBezTo>
                <a:lnTo>
                  <a:pt x="2286000" y="5749022"/>
                </a:lnTo>
                <a:cubicBezTo>
                  <a:pt x="2286000" y="5830250"/>
                  <a:pt x="2351849" y="5896099"/>
                  <a:pt x="2433077" y="5896099"/>
                </a:cubicBezTo>
                <a:lnTo>
                  <a:pt x="8717853" y="5896099"/>
                </a:lnTo>
                <a:cubicBezTo>
                  <a:pt x="8799081" y="5896099"/>
                  <a:pt x="8864930" y="5830250"/>
                  <a:pt x="8864930" y="5749022"/>
                </a:cubicBezTo>
                <a:lnTo>
                  <a:pt x="8864930" y="4483833"/>
                </a:lnTo>
                <a:cubicBezTo>
                  <a:pt x="8864930" y="4402605"/>
                  <a:pt x="8799081" y="4336756"/>
                  <a:pt x="8717853" y="43367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103CEC7E-6AAA-AFE2-5C43-02E7CFADE791}"/>
              </a:ext>
            </a:extLst>
          </p:cNvPr>
          <p:cNvSpPr/>
          <p:nvPr/>
        </p:nvSpPr>
        <p:spPr>
          <a:xfrm>
            <a:off x="2836716" y="2369128"/>
            <a:ext cx="2226624" cy="1593063"/>
          </a:xfrm>
          <a:prstGeom prst="wedgeRoundRectCallout">
            <a:avLst>
              <a:gd name="adj1" fmla="val -1099"/>
              <a:gd name="adj2" fmla="val 82627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>
                <a:latin typeface="Myriad Pro Light" panose="020B0403030403020204" pitchFamily="34" charset="0"/>
              </a:rPr>
              <a:t>Hvad er det for nogle apps?</a:t>
            </a:r>
          </a:p>
        </p:txBody>
      </p:sp>
      <p:sp>
        <p:nvSpPr>
          <p:cNvPr id="7" name="Afrundet rektangulær billedforklaring 6">
            <a:extLst>
              <a:ext uri="{FF2B5EF4-FFF2-40B4-BE49-F238E27FC236}">
                <a16:creationId xmlns:a16="http://schemas.microsoft.com/office/drawing/2014/main" id="{338A56A9-01EB-C7A4-7E2D-0F88FD19DF8A}"/>
              </a:ext>
            </a:extLst>
          </p:cNvPr>
          <p:cNvSpPr/>
          <p:nvPr/>
        </p:nvSpPr>
        <p:spPr>
          <a:xfrm>
            <a:off x="5366655" y="1789919"/>
            <a:ext cx="2226624" cy="1593063"/>
          </a:xfrm>
          <a:prstGeom prst="wedgeRoundRectCallout">
            <a:avLst>
              <a:gd name="adj1" fmla="val -73099"/>
              <a:gd name="adj2" fmla="val 3380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Bøger og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læseapps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BF1388C2-8BEB-436C-2B32-2D520514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44DC669-4BFE-B5A7-F4A9-2ABF1D2CB9DA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6/10</a:t>
            </a:r>
          </a:p>
        </p:txBody>
      </p:sp>
    </p:spTree>
    <p:extLst>
      <p:ext uri="{BB962C8B-B14F-4D97-AF65-F5344CB8AC3E}">
        <p14:creationId xmlns:p14="http://schemas.microsoft.com/office/powerpoint/2010/main" val="40794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80C14-B8BA-567B-010C-262AAADA4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81D9BC0-71B0-E4E6-61A4-B434652AB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47" r="18996" b="3619"/>
          <a:stretch>
            <a:fillRect/>
          </a:stretch>
        </p:blipFill>
        <p:spPr bwMode="auto">
          <a:xfrm>
            <a:off x="2337459" y="1034639"/>
            <a:ext cx="7517081" cy="47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C612D9A1-F824-15D1-F962-B26D2F37E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5" name="Kombinationskurve 4">
            <a:extLst>
              <a:ext uri="{FF2B5EF4-FFF2-40B4-BE49-F238E27FC236}">
                <a16:creationId xmlns:a16="http://schemas.microsoft.com/office/drawing/2014/main" id="{374D23BE-0EFE-6715-755A-B0351F93666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2542309 w 12192000"/>
              <a:gd name="connsiteY0" fmla="*/ 2422566 h 6858000"/>
              <a:gd name="connsiteX1" fmla="*/ 2392878 w 12192000"/>
              <a:gd name="connsiteY1" fmla="*/ 2571997 h 6858000"/>
              <a:gd name="connsiteX2" fmla="*/ 2392878 w 12192000"/>
              <a:gd name="connsiteY2" fmla="*/ 4060372 h 6858000"/>
              <a:gd name="connsiteX3" fmla="*/ 2542309 w 12192000"/>
              <a:gd name="connsiteY3" fmla="*/ 4209803 h 6858000"/>
              <a:gd name="connsiteX4" fmla="*/ 9558647 w 12192000"/>
              <a:gd name="connsiteY4" fmla="*/ 4209803 h 6858000"/>
              <a:gd name="connsiteX5" fmla="*/ 9708078 w 12192000"/>
              <a:gd name="connsiteY5" fmla="*/ 4060372 h 6858000"/>
              <a:gd name="connsiteX6" fmla="*/ 9708078 w 12192000"/>
              <a:gd name="connsiteY6" fmla="*/ 2571997 h 6858000"/>
              <a:gd name="connsiteX7" fmla="*/ 9558647 w 12192000"/>
              <a:gd name="connsiteY7" fmla="*/ 2422566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542309" y="2422566"/>
                </a:moveTo>
                <a:cubicBezTo>
                  <a:pt x="2459781" y="2422566"/>
                  <a:pt x="2392878" y="2489469"/>
                  <a:pt x="2392878" y="2571997"/>
                </a:cubicBezTo>
                <a:lnTo>
                  <a:pt x="2392878" y="4060372"/>
                </a:lnTo>
                <a:cubicBezTo>
                  <a:pt x="2392878" y="4142900"/>
                  <a:pt x="2459781" y="4209803"/>
                  <a:pt x="2542309" y="4209803"/>
                </a:cubicBezTo>
                <a:lnTo>
                  <a:pt x="9558647" y="4209803"/>
                </a:lnTo>
                <a:cubicBezTo>
                  <a:pt x="9641175" y="4209803"/>
                  <a:pt x="9708078" y="4142900"/>
                  <a:pt x="9708078" y="4060372"/>
                </a:cubicBezTo>
                <a:lnTo>
                  <a:pt x="9708078" y="2571997"/>
                </a:lnTo>
                <a:cubicBezTo>
                  <a:pt x="9708078" y="2489469"/>
                  <a:pt x="9641175" y="2422566"/>
                  <a:pt x="9558647" y="24225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1275A1D1-F20D-E09E-4E2A-1CB5D46EA42D}"/>
              </a:ext>
            </a:extLst>
          </p:cNvPr>
          <p:cNvSpPr/>
          <p:nvPr/>
        </p:nvSpPr>
        <p:spPr>
          <a:xfrm>
            <a:off x="8032171" y="945063"/>
            <a:ext cx="2226624" cy="1593063"/>
          </a:xfrm>
          <a:prstGeom prst="wedgeRoundRectCallout">
            <a:avLst>
              <a:gd name="adj1" fmla="val -38699"/>
              <a:gd name="adj2" fmla="val 77782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til fælles?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9708AE-7A3A-4D54-80D8-0B408E83B1C2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3347013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96B50-8457-D3DF-01C2-9FC1F422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42B2EB6-F21E-5DDB-A61E-7EDD5E1CF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47" r="18996" b="3619"/>
          <a:stretch>
            <a:fillRect/>
          </a:stretch>
        </p:blipFill>
        <p:spPr bwMode="auto">
          <a:xfrm>
            <a:off x="2337459" y="1034639"/>
            <a:ext cx="7517081" cy="47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A3A7D8E-7D66-E1A3-6C4E-037CA81A3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5" name="Kombinationskurve 4">
            <a:extLst>
              <a:ext uri="{FF2B5EF4-FFF2-40B4-BE49-F238E27FC236}">
                <a16:creationId xmlns:a16="http://schemas.microsoft.com/office/drawing/2014/main" id="{23DEFD91-C1A1-A3CB-1E7C-421AF2FCB140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custGeom>
            <a:avLst/>
            <a:gdLst>
              <a:gd name="connsiteX0" fmla="*/ 2542309 w 12192000"/>
              <a:gd name="connsiteY0" fmla="*/ 2422566 h 6858000"/>
              <a:gd name="connsiteX1" fmla="*/ 2392878 w 12192000"/>
              <a:gd name="connsiteY1" fmla="*/ 2571997 h 6858000"/>
              <a:gd name="connsiteX2" fmla="*/ 2392878 w 12192000"/>
              <a:gd name="connsiteY2" fmla="*/ 4060372 h 6858000"/>
              <a:gd name="connsiteX3" fmla="*/ 2542309 w 12192000"/>
              <a:gd name="connsiteY3" fmla="*/ 4209803 h 6858000"/>
              <a:gd name="connsiteX4" fmla="*/ 9558647 w 12192000"/>
              <a:gd name="connsiteY4" fmla="*/ 4209803 h 6858000"/>
              <a:gd name="connsiteX5" fmla="*/ 9708078 w 12192000"/>
              <a:gd name="connsiteY5" fmla="*/ 4060372 h 6858000"/>
              <a:gd name="connsiteX6" fmla="*/ 9708078 w 12192000"/>
              <a:gd name="connsiteY6" fmla="*/ 2571997 h 6858000"/>
              <a:gd name="connsiteX7" fmla="*/ 9558647 w 12192000"/>
              <a:gd name="connsiteY7" fmla="*/ 2422566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542309" y="2422566"/>
                </a:moveTo>
                <a:cubicBezTo>
                  <a:pt x="2459781" y="2422566"/>
                  <a:pt x="2392878" y="2489469"/>
                  <a:pt x="2392878" y="2571997"/>
                </a:cubicBezTo>
                <a:lnTo>
                  <a:pt x="2392878" y="4060372"/>
                </a:lnTo>
                <a:cubicBezTo>
                  <a:pt x="2392878" y="4142900"/>
                  <a:pt x="2459781" y="4209803"/>
                  <a:pt x="2542309" y="4209803"/>
                </a:cubicBezTo>
                <a:lnTo>
                  <a:pt x="9558647" y="4209803"/>
                </a:lnTo>
                <a:cubicBezTo>
                  <a:pt x="9641175" y="4209803"/>
                  <a:pt x="9708078" y="4142900"/>
                  <a:pt x="9708078" y="4060372"/>
                </a:cubicBezTo>
                <a:lnTo>
                  <a:pt x="9708078" y="2571997"/>
                </a:lnTo>
                <a:cubicBezTo>
                  <a:pt x="9708078" y="2489469"/>
                  <a:pt x="9641175" y="2422566"/>
                  <a:pt x="9558647" y="24225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6855549C-FF80-0A9E-44D8-581664E39C89}"/>
              </a:ext>
            </a:extLst>
          </p:cNvPr>
          <p:cNvSpPr/>
          <p:nvPr/>
        </p:nvSpPr>
        <p:spPr>
          <a:xfrm>
            <a:off x="8032171" y="945063"/>
            <a:ext cx="2226624" cy="1593063"/>
          </a:xfrm>
          <a:prstGeom prst="wedgeRoundRectCallout">
            <a:avLst>
              <a:gd name="adj1" fmla="val -38699"/>
              <a:gd name="adj2" fmla="val 77782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til fælles?</a:t>
            </a:r>
          </a:p>
        </p:txBody>
      </p:sp>
      <p:sp>
        <p:nvSpPr>
          <p:cNvPr id="7" name="Afrundet rektangulær billedforklaring 6">
            <a:extLst>
              <a:ext uri="{FF2B5EF4-FFF2-40B4-BE49-F238E27FC236}">
                <a16:creationId xmlns:a16="http://schemas.microsoft.com/office/drawing/2014/main" id="{90196D3A-BD38-31F1-0912-7E69AD859D1B}"/>
              </a:ext>
            </a:extLst>
          </p:cNvPr>
          <p:cNvSpPr/>
          <p:nvPr/>
        </p:nvSpPr>
        <p:spPr>
          <a:xfrm>
            <a:off x="5472544" y="439477"/>
            <a:ext cx="2226624" cy="1593063"/>
          </a:xfrm>
          <a:prstGeom prst="wedgeRoundRectCallout">
            <a:avLst>
              <a:gd name="adj1" fmla="val 74101"/>
              <a:gd name="adj2" fmla="val 3641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Internet-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browsere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B0159A-20F7-F281-856B-2CAB80EF08DF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1943080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97A29-8C96-D423-59F3-9916E3F6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907B0B3-C9D6-AA65-5041-9B61DCE44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408" r="21103" b="9265"/>
          <a:stretch>
            <a:fillRect/>
          </a:stretch>
        </p:blipFill>
        <p:spPr bwMode="auto">
          <a:xfrm>
            <a:off x="3295897" y="1034639"/>
            <a:ext cx="5600204" cy="48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Kombinationskurve 12">
            <a:extLst>
              <a:ext uri="{FF2B5EF4-FFF2-40B4-BE49-F238E27FC236}">
                <a16:creationId xmlns:a16="http://schemas.microsoft.com/office/drawing/2014/main" id="{ED0A88A9-09AB-4804-039A-6D4643234A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561079 w 12192000"/>
              <a:gd name="connsiteY0" fmla="*/ 4400925 h 6858000"/>
              <a:gd name="connsiteX1" fmla="*/ 7299116 w 12192000"/>
              <a:gd name="connsiteY1" fmla="*/ 4662888 h 6858000"/>
              <a:gd name="connsiteX2" fmla="*/ 7299116 w 12192000"/>
              <a:gd name="connsiteY2" fmla="*/ 5710710 h 6858000"/>
              <a:gd name="connsiteX3" fmla="*/ 7561079 w 12192000"/>
              <a:gd name="connsiteY3" fmla="*/ 5972673 h 6858000"/>
              <a:gd name="connsiteX4" fmla="*/ 8608901 w 12192000"/>
              <a:gd name="connsiteY4" fmla="*/ 5972673 h 6858000"/>
              <a:gd name="connsiteX5" fmla="*/ 8870864 w 12192000"/>
              <a:gd name="connsiteY5" fmla="*/ 5710710 h 6858000"/>
              <a:gd name="connsiteX6" fmla="*/ 8870864 w 12192000"/>
              <a:gd name="connsiteY6" fmla="*/ 4662888 h 6858000"/>
              <a:gd name="connsiteX7" fmla="*/ 8608901 w 12192000"/>
              <a:gd name="connsiteY7" fmla="*/ 440092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561079" y="4400925"/>
                </a:moveTo>
                <a:cubicBezTo>
                  <a:pt x="7416401" y="4400925"/>
                  <a:pt x="7299116" y="4518210"/>
                  <a:pt x="7299116" y="4662888"/>
                </a:cubicBezTo>
                <a:lnTo>
                  <a:pt x="7299116" y="5710710"/>
                </a:lnTo>
                <a:cubicBezTo>
                  <a:pt x="7299116" y="5855388"/>
                  <a:pt x="7416401" y="5972673"/>
                  <a:pt x="7561079" y="5972673"/>
                </a:cubicBezTo>
                <a:lnTo>
                  <a:pt x="8608901" y="5972673"/>
                </a:lnTo>
                <a:cubicBezTo>
                  <a:pt x="8753579" y="5972673"/>
                  <a:pt x="8870864" y="5855388"/>
                  <a:pt x="8870864" y="5710710"/>
                </a:cubicBezTo>
                <a:lnTo>
                  <a:pt x="8870864" y="4662888"/>
                </a:lnTo>
                <a:cubicBezTo>
                  <a:pt x="8870864" y="4518210"/>
                  <a:pt x="8753579" y="4400925"/>
                  <a:pt x="8608901" y="44009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7F4DAA8B-A9C9-B89D-CAF5-03C52BA01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42F8AC22-C799-C317-B232-D4E9983D90DE}"/>
              </a:ext>
            </a:extLst>
          </p:cNvPr>
          <p:cNvSpPr/>
          <p:nvPr/>
        </p:nvSpPr>
        <p:spPr>
          <a:xfrm>
            <a:off x="8376556" y="2720424"/>
            <a:ext cx="2226624" cy="1593063"/>
          </a:xfrm>
          <a:prstGeom prst="wedgeRoundRectCallout">
            <a:avLst>
              <a:gd name="adj1" fmla="val -38699"/>
              <a:gd name="adj2" fmla="val 77782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Hvilken app er det?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61617D-CDCE-B210-5048-42525E9927F8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8/10</a:t>
            </a:r>
          </a:p>
        </p:txBody>
      </p:sp>
    </p:spTree>
    <p:extLst>
      <p:ext uri="{BB962C8B-B14F-4D97-AF65-F5344CB8AC3E}">
        <p14:creationId xmlns:p14="http://schemas.microsoft.com/office/powerpoint/2010/main" val="24078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0A847-6FC8-4C3F-7B3C-FA6BA3E3E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Et billede, der indeholder cirkel, skærmbillede, orange&#10;&#10;AI-genereret indhold kan være ukorrekt.">
            <a:extLst>
              <a:ext uri="{FF2B5EF4-FFF2-40B4-BE49-F238E27FC236}">
                <a16:creationId xmlns:a16="http://schemas.microsoft.com/office/drawing/2014/main" id="{D0A52DF6-107E-D65F-9234-1DD86DCFE4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683" r="7504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CE9E0CC-8319-75AA-5D74-856E0312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voksne skal</a:t>
            </a:r>
            <a:br>
              <a:rPr lang="da-DK" dirty="0"/>
            </a:br>
            <a:r>
              <a:rPr lang="da-DK" dirty="0"/>
              <a:t>lære noget!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0C7670A1-A53E-80DB-B3F9-DCAD2A59B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F4735666-5DA1-EE8F-656A-1A035AD9E622}"/>
              </a:ext>
            </a:extLst>
          </p:cNvPr>
          <p:cNvGrpSpPr/>
          <p:nvPr/>
        </p:nvGrpSpPr>
        <p:grpSpPr>
          <a:xfrm>
            <a:off x="4113779" y="1568658"/>
            <a:ext cx="1783786" cy="1342517"/>
            <a:chOff x="9405255" y="1752378"/>
            <a:chExt cx="1783786" cy="1342517"/>
          </a:xfrm>
        </p:grpSpPr>
        <p:sp>
          <p:nvSpPr>
            <p:cNvPr id="5" name="Afrundet rektangel 22">
              <a:extLst>
                <a:ext uri="{FF2B5EF4-FFF2-40B4-BE49-F238E27FC236}">
                  <a16:creationId xmlns:a16="http://schemas.microsoft.com/office/drawing/2014/main" id="{04301A8B-6732-5933-4451-911E40B2D740}"/>
                </a:ext>
              </a:extLst>
            </p:cNvPr>
            <p:cNvSpPr/>
            <p:nvPr/>
          </p:nvSpPr>
          <p:spPr>
            <a:xfrm rot="5400000">
              <a:off x="9671793" y="1582533"/>
              <a:ext cx="1246336" cy="1675512"/>
            </a:xfrm>
            <a:custGeom>
              <a:avLst/>
              <a:gdLst>
                <a:gd name="connsiteX0" fmla="*/ 0 w 1841500"/>
                <a:gd name="connsiteY0" fmla="*/ 306923 h 2863850"/>
                <a:gd name="connsiteX1" fmla="*/ 306923 w 1841500"/>
                <a:gd name="connsiteY1" fmla="*/ 0 h 2863850"/>
                <a:gd name="connsiteX2" fmla="*/ 1534577 w 1841500"/>
                <a:gd name="connsiteY2" fmla="*/ 0 h 2863850"/>
                <a:gd name="connsiteX3" fmla="*/ 1841500 w 1841500"/>
                <a:gd name="connsiteY3" fmla="*/ 306923 h 2863850"/>
                <a:gd name="connsiteX4" fmla="*/ 1841500 w 1841500"/>
                <a:gd name="connsiteY4" fmla="*/ 2556927 h 2863850"/>
                <a:gd name="connsiteX5" fmla="*/ 1534577 w 1841500"/>
                <a:gd name="connsiteY5" fmla="*/ 2863850 h 2863850"/>
                <a:gd name="connsiteX6" fmla="*/ 306923 w 1841500"/>
                <a:gd name="connsiteY6" fmla="*/ 2863850 h 2863850"/>
                <a:gd name="connsiteX7" fmla="*/ 0 w 1841500"/>
                <a:gd name="connsiteY7" fmla="*/ 2556927 h 2863850"/>
                <a:gd name="connsiteX8" fmla="*/ 0 w 1841500"/>
                <a:gd name="connsiteY8" fmla="*/ 306923 h 2863850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841500 w 1841500"/>
                <a:gd name="connsiteY3" fmla="*/ 325326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130035 w 1841500"/>
                <a:gd name="connsiteY0" fmla="*/ 324014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130035 w 1841500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5050 w 1759627"/>
                <a:gd name="connsiteY6" fmla="*/ 2882253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3656 w 1759627"/>
                <a:gd name="connsiteY6" fmla="*/ 2807839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07839"/>
                <a:gd name="connsiteX1" fmla="*/ 241486 w 1759627"/>
                <a:gd name="connsiteY1" fmla="*/ 86074 h 2807839"/>
                <a:gd name="connsiteX2" fmla="*/ 1205445 w 1759627"/>
                <a:gd name="connsiteY2" fmla="*/ 0 h 2807839"/>
                <a:gd name="connsiteX3" fmla="*/ 1433567 w 1759627"/>
                <a:gd name="connsiteY3" fmla="*/ 224127 h 2807839"/>
                <a:gd name="connsiteX4" fmla="*/ 1759627 w 1759627"/>
                <a:gd name="connsiteY4" fmla="*/ 2575330 h 2807839"/>
                <a:gd name="connsiteX5" fmla="*/ 1379212 w 1759627"/>
                <a:gd name="connsiteY5" fmla="*/ 2767897 h 2807839"/>
                <a:gd name="connsiteX6" fmla="*/ 223656 w 1759627"/>
                <a:gd name="connsiteY6" fmla="*/ 2807839 h 2807839"/>
                <a:gd name="connsiteX7" fmla="*/ 0 w 1759627"/>
                <a:gd name="connsiteY7" fmla="*/ 2612279 h 2807839"/>
                <a:gd name="connsiteX8" fmla="*/ 48162 w 1759627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890" h="2807839">
                  <a:moveTo>
                    <a:pt x="40923" y="324014"/>
                  </a:moveTo>
                  <a:cubicBezTo>
                    <a:pt x="40923" y="154505"/>
                    <a:pt x="166203" y="89230"/>
                    <a:pt x="234247" y="86074"/>
                  </a:cubicBezTo>
                  <a:lnTo>
                    <a:pt x="1198206" y="0"/>
                  </a:lnTo>
                  <a:cubicBezTo>
                    <a:pt x="1334638" y="3710"/>
                    <a:pt x="1411204" y="116981"/>
                    <a:pt x="1426328" y="224127"/>
                  </a:cubicBezTo>
                  <a:lnTo>
                    <a:pt x="1584890" y="2496162"/>
                  </a:lnTo>
                  <a:cubicBezTo>
                    <a:pt x="1584890" y="2665671"/>
                    <a:pt x="1471577" y="2770049"/>
                    <a:pt x="1371973" y="2767897"/>
                  </a:cubicBezTo>
                  <a:lnTo>
                    <a:pt x="216417" y="2807839"/>
                  </a:lnTo>
                  <a:cubicBezTo>
                    <a:pt x="46908" y="2807839"/>
                    <a:pt x="6775" y="2678394"/>
                    <a:pt x="0" y="2564391"/>
                  </a:cubicBezTo>
                  <a:lnTo>
                    <a:pt x="40923" y="3240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n-ea"/>
                  <a:cs typeface="+mn-cs"/>
                </a:rPr>
                <a:t>Med </a:t>
              </a: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A581B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n-ea"/>
                  <a:cs typeface="+mn-cs"/>
                </a:rPr>
                <a:t>hvem</a:t>
              </a: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7" name="Afrundet rektangel 22">
              <a:extLst>
                <a:ext uri="{FF2B5EF4-FFF2-40B4-BE49-F238E27FC236}">
                  <a16:creationId xmlns:a16="http://schemas.microsoft.com/office/drawing/2014/main" id="{50FA1C29-7157-451C-ADE2-A5B0027FDEA1}"/>
                </a:ext>
              </a:extLst>
            </p:cNvPr>
            <p:cNvSpPr/>
            <p:nvPr/>
          </p:nvSpPr>
          <p:spPr>
            <a:xfrm rot="5400000">
              <a:off x="9625889" y="1531744"/>
              <a:ext cx="1342517" cy="1783786"/>
            </a:xfrm>
            <a:custGeom>
              <a:avLst/>
              <a:gdLst>
                <a:gd name="connsiteX0" fmla="*/ 0 w 1841500"/>
                <a:gd name="connsiteY0" fmla="*/ 306923 h 2863850"/>
                <a:gd name="connsiteX1" fmla="*/ 306923 w 1841500"/>
                <a:gd name="connsiteY1" fmla="*/ 0 h 2863850"/>
                <a:gd name="connsiteX2" fmla="*/ 1534577 w 1841500"/>
                <a:gd name="connsiteY2" fmla="*/ 0 h 2863850"/>
                <a:gd name="connsiteX3" fmla="*/ 1841500 w 1841500"/>
                <a:gd name="connsiteY3" fmla="*/ 306923 h 2863850"/>
                <a:gd name="connsiteX4" fmla="*/ 1841500 w 1841500"/>
                <a:gd name="connsiteY4" fmla="*/ 2556927 h 2863850"/>
                <a:gd name="connsiteX5" fmla="*/ 1534577 w 1841500"/>
                <a:gd name="connsiteY5" fmla="*/ 2863850 h 2863850"/>
                <a:gd name="connsiteX6" fmla="*/ 306923 w 1841500"/>
                <a:gd name="connsiteY6" fmla="*/ 2863850 h 2863850"/>
                <a:gd name="connsiteX7" fmla="*/ 0 w 1841500"/>
                <a:gd name="connsiteY7" fmla="*/ 2556927 h 2863850"/>
                <a:gd name="connsiteX8" fmla="*/ 0 w 1841500"/>
                <a:gd name="connsiteY8" fmla="*/ 306923 h 2863850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841500 w 1841500"/>
                <a:gd name="connsiteY3" fmla="*/ 325326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130035 w 1841500"/>
                <a:gd name="connsiteY0" fmla="*/ 324014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130035 w 1841500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5050 w 1759627"/>
                <a:gd name="connsiteY6" fmla="*/ 2882253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3656 w 1759627"/>
                <a:gd name="connsiteY6" fmla="*/ 2807839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07839"/>
                <a:gd name="connsiteX1" fmla="*/ 241486 w 1759627"/>
                <a:gd name="connsiteY1" fmla="*/ 86074 h 2807839"/>
                <a:gd name="connsiteX2" fmla="*/ 1205445 w 1759627"/>
                <a:gd name="connsiteY2" fmla="*/ 0 h 2807839"/>
                <a:gd name="connsiteX3" fmla="*/ 1433567 w 1759627"/>
                <a:gd name="connsiteY3" fmla="*/ 224127 h 2807839"/>
                <a:gd name="connsiteX4" fmla="*/ 1759627 w 1759627"/>
                <a:gd name="connsiteY4" fmla="*/ 2575330 h 2807839"/>
                <a:gd name="connsiteX5" fmla="*/ 1379212 w 1759627"/>
                <a:gd name="connsiteY5" fmla="*/ 2767897 h 2807839"/>
                <a:gd name="connsiteX6" fmla="*/ 223656 w 1759627"/>
                <a:gd name="connsiteY6" fmla="*/ 2807839 h 2807839"/>
                <a:gd name="connsiteX7" fmla="*/ 0 w 1759627"/>
                <a:gd name="connsiteY7" fmla="*/ 2612279 h 2807839"/>
                <a:gd name="connsiteX8" fmla="*/ 48162 w 1759627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890" h="2807839">
                  <a:moveTo>
                    <a:pt x="40923" y="324014"/>
                  </a:moveTo>
                  <a:cubicBezTo>
                    <a:pt x="40923" y="154505"/>
                    <a:pt x="166203" y="89230"/>
                    <a:pt x="234247" y="86074"/>
                  </a:cubicBezTo>
                  <a:lnTo>
                    <a:pt x="1198206" y="0"/>
                  </a:lnTo>
                  <a:cubicBezTo>
                    <a:pt x="1334638" y="3710"/>
                    <a:pt x="1411204" y="116981"/>
                    <a:pt x="1426328" y="224127"/>
                  </a:cubicBezTo>
                  <a:lnTo>
                    <a:pt x="1584890" y="2496162"/>
                  </a:lnTo>
                  <a:cubicBezTo>
                    <a:pt x="1584890" y="2665671"/>
                    <a:pt x="1471577" y="2770049"/>
                    <a:pt x="1371973" y="2767897"/>
                  </a:cubicBezTo>
                  <a:lnTo>
                    <a:pt x="216417" y="2807839"/>
                  </a:lnTo>
                  <a:cubicBezTo>
                    <a:pt x="46908" y="2807839"/>
                    <a:pt x="6775" y="2678394"/>
                    <a:pt x="0" y="2564391"/>
                  </a:cubicBezTo>
                  <a:lnTo>
                    <a:pt x="40923" y="324014"/>
                  </a:lnTo>
                  <a:close/>
                </a:path>
              </a:pathLst>
            </a:custGeom>
            <a:noFill/>
            <a:ln cap="rnd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C4B5D707-B5F4-BD31-E12A-7026EF5A2909}"/>
              </a:ext>
            </a:extLst>
          </p:cNvPr>
          <p:cNvGrpSpPr/>
          <p:nvPr/>
        </p:nvGrpSpPr>
        <p:grpSpPr>
          <a:xfrm>
            <a:off x="3031753" y="2655747"/>
            <a:ext cx="1783786" cy="1342517"/>
            <a:chOff x="9405255" y="1752378"/>
            <a:chExt cx="1783786" cy="1342517"/>
          </a:xfrm>
        </p:grpSpPr>
        <p:sp>
          <p:nvSpPr>
            <p:cNvPr id="10" name="Afrundet rektangel 22">
              <a:extLst>
                <a:ext uri="{FF2B5EF4-FFF2-40B4-BE49-F238E27FC236}">
                  <a16:creationId xmlns:a16="http://schemas.microsoft.com/office/drawing/2014/main" id="{63A6995A-A7BB-AD76-3E72-CD135E295717}"/>
                </a:ext>
              </a:extLst>
            </p:cNvPr>
            <p:cNvSpPr/>
            <p:nvPr/>
          </p:nvSpPr>
          <p:spPr>
            <a:xfrm rot="5400000">
              <a:off x="9671793" y="1582533"/>
              <a:ext cx="1246336" cy="1675512"/>
            </a:xfrm>
            <a:custGeom>
              <a:avLst/>
              <a:gdLst>
                <a:gd name="connsiteX0" fmla="*/ 0 w 1841500"/>
                <a:gd name="connsiteY0" fmla="*/ 306923 h 2863850"/>
                <a:gd name="connsiteX1" fmla="*/ 306923 w 1841500"/>
                <a:gd name="connsiteY1" fmla="*/ 0 h 2863850"/>
                <a:gd name="connsiteX2" fmla="*/ 1534577 w 1841500"/>
                <a:gd name="connsiteY2" fmla="*/ 0 h 2863850"/>
                <a:gd name="connsiteX3" fmla="*/ 1841500 w 1841500"/>
                <a:gd name="connsiteY3" fmla="*/ 306923 h 2863850"/>
                <a:gd name="connsiteX4" fmla="*/ 1841500 w 1841500"/>
                <a:gd name="connsiteY4" fmla="*/ 2556927 h 2863850"/>
                <a:gd name="connsiteX5" fmla="*/ 1534577 w 1841500"/>
                <a:gd name="connsiteY5" fmla="*/ 2863850 h 2863850"/>
                <a:gd name="connsiteX6" fmla="*/ 306923 w 1841500"/>
                <a:gd name="connsiteY6" fmla="*/ 2863850 h 2863850"/>
                <a:gd name="connsiteX7" fmla="*/ 0 w 1841500"/>
                <a:gd name="connsiteY7" fmla="*/ 2556927 h 2863850"/>
                <a:gd name="connsiteX8" fmla="*/ 0 w 1841500"/>
                <a:gd name="connsiteY8" fmla="*/ 306923 h 2863850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841500 w 1841500"/>
                <a:gd name="connsiteY3" fmla="*/ 325326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130035 w 1841500"/>
                <a:gd name="connsiteY0" fmla="*/ 324014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130035 w 1841500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5050 w 1759627"/>
                <a:gd name="connsiteY6" fmla="*/ 2882253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3656 w 1759627"/>
                <a:gd name="connsiteY6" fmla="*/ 2807839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07839"/>
                <a:gd name="connsiteX1" fmla="*/ 241486 w 1759627"/>
                <a:gd name="connsiteY1" fmla="*/ 86074 h 2807839"/>
                <a:gd name="connsiteX2" fmla="*/ 1205445 w 1759627"/>
                <a:gd name="connsiteY2" fmla="*/ 0 h 2807839"/>
                <a:gd name="connsiteX3" fmla="*/ 1433567 w 1759627"/>
                <a:gd name="connsiteY3" fmla="*/ 224127 h 2807839"/>
                <a:gd name="connsiteX4" fmla="*/ 1759627 w 1759627"/>
                <a:gd name="connsiteY4" fmla="*/ 2575330 h 2807839"/>
                <a:gd name="connsiteX5" fmla="*/ 1379212 w 1759627"/>
                <a:gd name="connsiteY5" fmla="*/ 2767897 h 2807839"/>
                <a:gd name="connsiteX6" fmla="*/ 223656 w 1759627"/>
                <a:gd name="connsiteY6" fmla="*/ 2807839 h 2807839"/>
                <a:gd name="connsiteX7" fmla="*/ 0 w 1759627"/>
                <a:gd name="connsiteY7" fmla="*/ 2612279 h 2807839"/>
                <a:gd name="connsiteX8" fmla="*/ 48162 w 1759627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890" h="2807839">
                  <a:moveTo>
                    <a:pt x="40923" y="324014"/>
                  </a:moveTo>
                  <a:cubicBezTo>
                    <a:pt x="40923" y="154505"/>
                    <a:pt x="166203" y="89230"/>
                    <a:pt x="234247" y="86074"/>
                  </a:cubicBezTo>
                  <a:lnTo>
                    <a:pt x="1198206" y="0"/>
                  </a:lnTo>
                  <a:cubicBezTo>
                    <a:pt x="1334638" y="3710"/>
                    <a:pt x="1411204" y="116981"/>
                    <a:pt x="1426328" y="224127"/>
                  </a:cubicBezTo>
                  <a:lnTo>
                    <a:pt x="1584890" y="2496162"/>
                  </a:lnTo>
                  <a:cubicBezTo>
                    <a:pt x="1584890" y="2665671"/>
                    <a:pt x="1471577" y="2770049"/>
                    <a:pt x="1371973" y="2767897"/>
                  </a:cubicBezTo>
                  <a:lnTo>
                    <a:pt x="216417" y="2807839"/>
                  </a:lnTo>
                  <a:cubicBezTo>
                    <a:pt x="46908" y="2807839"/>
                    <a:pt x="6775" y="2678394"/>
                    <a:pt x="0" y="2564391"/>
                  </a:cubicBezTo>
                  <a:lnTo>
                    <a:pt x="40923" y="3240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284E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n-ea"/>
                  <a:cs typeface="+mn-cs"/>
                </a:rPr>
                <a:t>Hvad</a:t>
              </a: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n-ea"/>
                  <a:cs typeface="+mn-cs"/>
                </a:rPr>
                <a:t> bruger vi det til?</a:t>
              </a:r>
            </a:p>
          </p:txBody>
        </p:sp>
        <p:sp>
          <p:nvSpPr>
            <p:cNvPr id="11" name="Afrundet rektangel 22">
              <a:extLst>
                <a:ext uri="{FF2B5EF4-FFF2-40B4-BE49-F238E27FC236}">
                  <a16:creationId xmlns:a16="http://schemas.microsoft.com/office/drawing/2014/main" id="{20AC9E9B-2173-F719-CCE5-26DE4B4B3C4A}"/>
                </a:ext>
              </a:extLst>
            </p:cNvPr>
            <p:cNvSpPr/>
            <p:nvPr/>
          </p:nvSpPr>
          <p:spPr>
            <a:xfrm rot="5400000">
              <a:off x="9625889" y="1531744"/>
              <a:ext cx="1342517" cy="1783786"/>
            </a:xfrm>
            <a:custGeom>
              <a:avLst/>
              <a:gdLst>
                <a:gd name="connsiteX0" fmla="*/ 0 w 1841500"/>
                <a:gd name="connsiteY0" fmla="*/ 306923 h 2863850"/>
                <a:gd name="connsiteX1" fmla="*/ 306923 w 1841500"/>
                <a:gd name="connsiteY1" fmla="*/ 0 h 2863850"/>
                <a:gd name="connsiteX2" fmla="*/ 1534577 w 1841500"/>
                <a:gd name="connsiteY2" fmla="*/ 0 h 2863850"/>
                <a:gd name="connsiteX3" fmla="*/ 1841500 w 1841500"/>
                <a:gd name="connsiteY3" fmla="*/ 306923 h 2863850"/>
                <a:gd name="connsiteX4" fmla="*/ 1841500 w 1841500"/>
                <a:gd name="connsiteY4" fmla="*/ 2556927 h 2863850"/>
                <a:gd name="connsiteX5" fmla="*/ 1534577 w 1841500"/>
                <a:gd name="connsiteY5" fmla="*/ 2863850 h 2863850"/>
                <a:gd name="connsiteX6" fmla="*/ 306923 w 1841500"/>
                <a:gd name="connsiteY6" fmla="*/ 2863850 h 2863850"/>
                <a:gd name="connsiteX7" fmla="*/ 0 w 1841500"/>
                <a:gd name="connsiteY7" fmla="*/ 2556927 h 2863850"/>
                <a:gd name="connsiteX8" fmla="*/ 0 w 1841500"/>
                <a:gd name="connsiteY8" fmla="*/ 306923 h 2863850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841500 w 1841500"/>
                <a:gd name="connsiteY3" fmla="*/ 325326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130035 w 1841500"/>
                <a:gd name="connsiteY0" fmla="*/ 324014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130035 w 1841500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5050 w 1759627"/>
                <a:gd name="connsiteY6" fmla="*/ 2882253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3656 w 1759627"/>
                <a:gd name="connsiteY6" fmla="*/ 2807839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07839"/>
                <a:gd name="connsiteX1" fmla="*/ 241486 w 1759627"/>
                <a:gd name="connsiteY1" fmla="*/ 86074 h 2807839"/>
                <a:gd name="connsiteX2" fmla="*/ 1205445 w 1759627"/>
                <a:gd name="connsiteY2" fmla="*/ 0 h 2807839"/>
                <a:gd name="connsiteX3" fmla="*/ 1433567 w 1759627"/>
                <a:gd name="connsiteY3" fmla="*/ 224127 h 2807839"/>
                <a:gd name="connsiteX4" fmla="*/ 1759627 w 1759627"/>
                <a:gd name="connsiteY4" fmla="*/ 2575330 h 2807839"/>
                <a:gd name="connsiteX5" fmla="*/ 1379212 w 1759627"/>
                <a:gd name="connsiteY5" fmla="*/ 2767897 h 2807839"/>
                <a:gd name="connsiteX6" fmla="*/ 223656 w 1759627"/>
                <a:gd name="connsiteY6" fmla="*/ 2807839 h 2807839"/>
                <a:gd name="connsiteX7" fmla="*/ 0 w 1759627"/>
                <a:gd name="connsiteY7" fmla="*/ 2612279 h 2807839"/>
                <a:gd name="connsiteX8" fmla="*/ 48162 w 1759627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890" h="2807839">
                  <a:moveTo>
                    <a:pt x="40923" y="324014"/>
                  </a:moveTo>
                  <a:cubicBezTo>
                    <a:pt x="40923" y="154505"/>
                    <a:pt x="166203" y="89230"/>
                    <a:pt x="234247" y="86074"/>
                  </a:cubicBezTo>
                  <a:lnTo>
                    <a:pt x="1198206" y="0"/>
                  </a:lnTo>
                  <a:cubicBezTo>
                    <a:pt x="1334638" y="3710"/>
                    <a:pt x="1411204" y="116981"/>
                    <a:pt x="1426328" y="224127"/>
                  </a:cubicBezTo>
                  <a:lnTo>
                    <a:pt x="1584890" y="2496162"/>
                  </a:lnTo>
                  <a:cubicBezTo>
                    <a:pt x="1584890" y="2665671"/>
                    <a:pt x="1471577" y="2770049"/>
                    <a:pt x="1371973" y="2767897"/>
                  </a:cubicBezTo>
                  <a:lnTo>
                    <a:pt x="216417" y="2807839"/>
                  </a:lnTo>
                  <a:cubicBezTo>
                    <a:pt x="46908" y="2807839"/>
                    <a:pt x="6775" y="2678394"/>
                    <a:pt x="0" y="2564391"/>
                  </a:cubicBezTo>
                  <a:lnTo>
                    <a:pt x="40923" y="324014"/>
                  </a:lnTo>
                  <a:close/>
                </a:path>
              </a:pathLst>
            </a:custGeom>
            <a:noFill/>
            <a:ln cap="rnd"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68E33858-5D7B-34A5-EECB-1AA9DB19FEC4}"/>
              </a:ext>
            </a:extLst>
          </p:cNvPr>
          <p:cNvGrpSpPr/>
          <p:nvPr/>
        </p:nvGrpSpPr>
        <p:grpSpPr>
          <a:xfrm>
            <a:off x="4165729" y="3698094"/>
            <a:ext cx="1783786" cy="1342517"/>
            <a:chOff x="9405255" y="1752378"/>
            <a:chExt cx="1783786" cy="1342517"/>
          </a:xfrm>
        </p:grpSpPr>
        <p:sp>
          <p:nvSpPr>
            <p:cNvPr id="13" name="Afrundet rektangel 22">
              <a:extLst>
                <a:ext uri="{FF2B5EF4-FFF2-40B4-BE49-F238E27FC236}">
                  <a16:creationId xmlns:a16="http://schemas.microsoft.com/office/drawing/2014/main" id="{1F6339B2-90AE-1FC4-8454-C2DC09C6E2C6}"/>
                </a:ext>
              </a:extLst>
            </p:cNvPr>
            <p:cNvSpPr/>
            <p:nvPr/>
          </p:nvSpPr>
          <p:spPr>
            <a:xfrm rot="5400000">
              <a:off x="9671793" y="1582533"/>
              <a:ext cx="1246336" cy="1675512"/>
            </a:xfrm>
            <a:custGeom>
              <a:avLst/>
              <a:gdLst>
                <a:gd name="connsiteX0" fmla="*/ 0 w 1841500"/>
                <a:gd name="connsiteY0" fmla="*/ 306923 h 2863850"/>
                <a:gd name="connsiteX1" fmla="*/ 306923 w 1841500"/>
                <a:gd name="connsiteY1" fmla="*/ 0 h 2863850"/>
                <a:gd name="connsiteX2" fmla="*/ 1534577 w 1841500"/>
                <a:gd name="connsiteY2" fmla="*/ 0 h 2863850"/>
                <a:gd name="connsiteX3" fmla="*/ 1841500 w 1841500"/>
                <a:gd name="connsiteY3" fmla="*/ 306923 h 2863850"/>
                <a:gd name="connsiteX4" fmla="*/ 1841500 w 1841500"/>
                <a:gd name="connsiteY4" fmla="*/ 2556927 h 2863850"/>
                <a:gd name="connsiteX5" fmla="*/ 1534577 w 1841500"/>
                <a:gd name="connsiteY5" fmla="*/ 2863850 h 2863850"/>
                <a:gd name="connsiteX6" fmla="*/ 306923 w 1841500"/>
                <a:gd name="connsiteY6" fmla="*/ 2863850 h 2863850"/>
                <a:gd name="connsiteX7" fmla="*/ 0 w 1841500"/>
                <a:gd name="connsiteY7" fmla="*/ 2556927 h 2863850"/>
                <a:gd name="connsiteX8" fmla="*/ 0 w 1841500"/>
                <a:gd name="connsiteY8" fmla="*/ 306923 h 2863850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841500 w 1841500"/>
                <a:gd name="connsiteY3" fmla="*/ 325326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130035 w 1841500"/>
                <a:gd name="connsiteY0" fmla="*/ 324014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130035 w 1841500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5050 w 1759627"/>
                <a:gd name="connsiteY6" fmla="*/ 2882253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3656 w 1759627"/>
                <a:gd name="connsiteY6" fmla="*/ 2807839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07839"/>
                <a:gd name="connsiteX1" fmla="*/ 241486 w 1759627"/>
                <a:gd name="connsiteY1" fmla="*/ 86074 h 2807839"/>
                <a:gd name="connsiteX2" fmla="*/ 1205445 w 1759627"/>
                <a:gd name="connsiteY2" fmla="*/ 0 h 2807839"/>
                <a:gd name="connsiteX3" fmla="*/ 1433567 w 1759627"/>
                <a:gd name="connsiteY3" fmla="*/ 224127 h 2807839"/>
                <a:gd name="connsiteX4" fmla="*/ 1759627 w 1759627"/>
                <a:gd name="connsiteY4" fmla="*/ 2575330 h 2807839"/>
                <a:gd name="connsiteX5" fmla="*/ 1379212 w 1759627"/>
                <a:gd name="connsiteY5" fmla="*/ 2767897 h 2807839"/>
                <a:gd name="connsiteX6" fmla="*/ 223656 w 1759627"/>
                <a:gd name="connsiteY6" fmla="*/ 2807839 h 2807839"/>
                <a:gd name="connsiteX7" fmla="*/ 0 w 1759627"/>
                <a:gd name="connsiteY7" fmla="*/ 2612279 h 2807839"/>
                <a:gd name="connsiteX8" fmla="*/ 48162 w 1759627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890" h="2807839">
                  <a:moveTo>
                    <a:pt x="40923" y="324014"/>
                  </a:moveTo>
                  <a:cubicBezTo>
                    <a:pt x="40923" y="154505"/>
                    <a:pt x="166203" y="89230"/>
                    <a:pt x="234247" y="86074"/>
                  </a:cubicBezTo>
                  <a:lnTo>
                    <a:pt x="1198206" y="0"/>
                  </a:lnTo>
                  <a:cubicBezTo>
                    <a:pt x="1334638" y="3710"/>
                    <a:pt x="1411204" y="116981"/>
                    <a:pt x="1426328" y="224127"/>
                  </a:cubicBezTo>
                  <a:lnTo>
                    <a:pt x="1584890" y="2496162"/>
                  </a:lnTo>
                  <a:cubicBezTo>
                    <a:pt x="1584890" y="2665671"/>
                    <a:pt x="1471577" y="2770049"/>
                    <a:pt x="1371973" y="2767897"/>
                  </a:cubicBezTo>
                  <a:lnTo>
                    <a:pt x="216417" y="2807839"/>
                  </a:lnTo>
                  <a:cubicBezTo>
                    <a:pt x="46908" y="2807839"/>
                    <a:pt x="6775" y="2678394"/>
                    <a:pt x="0" y="2564391"/>
                  </a:cubicBezTo>
                  <a:lnTo>
                    <a:pt x="40923" y="3240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F284E"/>
                  </a:solidFill>
                  <a:effectLst/>
                  <a:uLnTx/>
                  <a:uFillTx/>
                  <a:latin typeface="Myriad Pro Light" panose="020B0403030403020204" pitchFamily="34" charset="0"/>
                  <a:ea typeface="+mn-ea"/>
                  <a:cs typeface="+mn-cs"/>
                </a:rPr>
                <a:t>Hvad?</a:t>
              </a:r>
            </a:p>
          </p:txBody>
        </p:sp>
        <p:sp>
          <p:nvSpPr>
            <p:cNvPr id="14" name="Afrundet rektangel 22">
              <a:extLst>
                <a:ext uri="{FF2B5EF4-FFF2-40B4-BE49-F238E27FC236}">
                  <a16:creationId xmlns:a16="http://schemas.microsoft.com/office/drawing/2014/main" id="{18D30E05-86F4-FD54-D6D0-AF5DB239A27D}"/>
                </a:ext>
              </a:extLst>
            </p:cNvPr>
            <p:cNvSpPr/>
            <p:nvPr/>
          </p:nvSpPr>
          <p:spPr>
            <a:xfrm rot="5400000">
              <a:off x="9625889" y="1531744"/>
              <a:ext cx="1342517" cy="1783786"/>
            </a:xfrm>
            <a:custGeom>
              <a:avLst/>
              <a:gdLst>
                <a:gd name="connsiteX0" fmla="*/ 0 w 1841500"/>
                <a:gd name="connsiteY0" fmla="*/ 306923 h 2863850"/>
                <a:gd name="connsiteX1" fmla="*/ 306923 w 1841500"/>
                <a:gd name="connsiteY1" fmla="*/ 0 h 2863850"/>
                <a:gd name="connsiteX2" fmla="*/ 1534577 w 1841500"/>
                <a:gd name="connsiteY2" fmla="*/ 0 h 2863850"/>
                <a:gd name="connsiteX3" fmla="*/ 1841500 w 1841500"/>
                <a:gd name="connsiteY3" fmla="*/ 306923 h 2863850"/>
                <a:gd name="connsiteX4" fmla="*/ 1841500 w 1841500"/>
                <a:gd name="connsiteY4" fmla="*/ 2556927 h 2863850"/>
                <a:gd name="connsiteX5" fmla="*/ 1534577 w 1841500"/>
                <a:gd name="connsiteY5" fmla="*/ 2863850 h 2863850"/>
                <a:gd name="connsiteX6" fmla="*/ 306923 w 1841500"/>
                <a:gd name="connsiteY6" fmla="*/ 2863850 h 2863850"/>
                <a:gd name="connsiteX7" fmla="*/ 0 w 1841500"/>
                <a:gd name="connsiteY7" fmla="*/ 2556927 h 2863850"/>
                <a:gd name="connsiteX8" fmla="*/ 0 w 1841500"/>
                <a:gd name="connsiteY8" fmla="*/ 306923 h 2863850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841500 w 1841500"/>
                <a:gd name="connsiteY3" fmla="*/ 325326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06923 w 1841500"/>
                <a:gd name="connsiteY1" fmla="*/ 18403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0 w 1841500"/>
                <a:gd name="connsiteY0" fmla="*/ 325326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0 w 1841500"/>
                <a:gd name="connsiteY8" fmla="*/ 325326 h 2882253"/>
                <a:gd name="connsiteX0" fmla="*/ 130035 w 1841500"/>
                <a:gd name="connsiteY0" fmla="*/ 324014 h 2882253"/>
                <a:gd name="connsiteX1" fmla="*/ 323359 w 1841500"/>
                <a:gd name="connsiteY1" fmla="*/ 86074 h 2882253"/>
                <a:gd name="connsiteX2" fmla="*/ 1287318 w 1841500"/>
                <a:gd name="connsiteY2" fmla="*/ 0 h 2882253"/>
                <a:gd name="connsiteX3" fmla="*/ 1515440 w 1841500"/>
                <a:gd name="connsiteY3" fmla="*/ 224127 h 2882253"/>
                <a:gd name="connsiteX4" fmla="*/ 1841500 w 1841500"/>
                <a:gd name="connsiteY4" fmla="*/ 2575330 h 2882253"/>
                <a:gd name="connsiteX5" fmla="*/ 1534577 w 1841500"/>
                <a:gd name="connsiteY5" fmla="*/ 2882253 h 2882253"/>
                <a:gd name="connsiteX6" fmla="*/ 306923 w 1841500"/>
                <a:gd name="connsiteY6" fmla="*/ 2882253 h 2882253"/>
                <a:gd name="connsiteX7" fmla="*/ 0 w 1841500"/>
                <a:gd name="connsiteY7" fmla="*/ 2575330 h 2882253"/>
                <a:gd name="connsiteX8" fmla="*/ 130035 w 1841500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5050 w 1759627"/>
                <a:gd name="connsiteY6" fmla="*/ 2882253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82253"/>
                <a:gd name="connsiteX1" fmla="*/ 241486 w 1759627"/>
                <a:gd name="connsiteY1" fmla="*/ 86074 h 2882253"/>
                <a:gd name="connsiteX2" fmla="*/ 1205445 w 1759627"/>
                <a:gd name="connsiteY2" fmla="*/ 0 h 2882253"/>
                <a:gd name="connsiteX3" fmla="*/ 1433567 w 1759627"/>
                <a:gd name="connsiteY3" fmla="*/ 224127 h 2882253"/>
                <a:gd name="connsiteX4" fmla="*/ 1759627 w 1759627"/>
                <a:gd name="connsiteY4" fmla="*/ 2575330 h 2882253"/>
                <a:gd name="connsiteX5" fmla="*/ 1452704 w 1759627"/>
                <a:gd name="connsiteY5" fmla="*/ 2882253 h 2882253"/>
                <a:gd name="connsiteX6" fmla="*/ 223656 w 1759627"/>
                <a:gd name="connsiteY6" fmla="*/ 2807839 h 2882253"/>
                <a:gd name="connsiteX7" fmla="*/ 0 w 1759627"/>
                <a:gd name="connsiteY7" fmla="*/ 2612279 h 2882253"/>
                <a:gd name="connsiteX8" fmla="*/ 48162 w 1759627"/>
                <a:gd name="connsiteY8" fmla="*/ 324014 h 2882253"/>
                <a:gd name="connsiteX0" fmla="*/ 48162 w 1759627"/>
                <a:gd name="connsiteY0" fmla="*/ 324014 h 2807839"/>
                <a:gd name="connsiteX1" fmla="*/ 241486 w 1759627"/>
                <a:gd name="connsiteY1" fmla="*/ 86074 h 2807839"/>
                <a:gd name="connsiteX2" fmla="*/ 1205445 w 1759627"/>
                <a:gd name="connsiteY2" fmla="*/ 0 h 2807839"/>
                <a:gd name="connsiteX3" fmla="*/ 1433567 w 1759627"/>
                <a:gd name="connsiteY3" fmla="*/ 224127 h 2807839"/>
                <a:gd name="connsiteX4" fmla="*/ 1759627 w 1759627"/>
                <a:gd name="connsiteY4" fmla="*/ 2575330 h 2807839"/>
                <a:gd name="connsiteX5" fmla="*/ 1379212 w 1759627"/>
                <a:gd name="connsiteY5" fmla="*/ 2767897 h 2807839"/>
                <a:gd name="connsiteX6" fmla="*/ 223656 w 1759627"/>
                <a:gd name="connsiteY6" fmla="*/ 2807839 h 2807839"/>
                <a:gd name="connsiteX7" fmla="*/ 0 w 1759627"/>
                <a:gd name="connsiteY7" fmla="*/ 2612279 h 2807839"/>
                <a:gd name="connsiteX8" fmla="*/ 48162 w 1759627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8162 w 1592129"/>
                <a:gd name="connsiteY0" fmla="*/ 324014 h 2807839"/>
                <a:gd name="connsiteX1" fmla="*/ 241486 w 1592129"/>
                <a:gd name="connsiteY1" fmla="*/ 86074 h 2807839"/>
                <a:gd name="connsiteX2" fmla="*/ 1205445 w 1592129"/>
                <a:gd name="connsiteY2" fmla="*/ 0 h 2807839"/>
                <a:gd name="connsiteX3" fmla="*/ 1433567 w 1592129"/>
                <a:gd name="connsiteY3" fmla="*/ 224127 h 2807839"/>
                <a:gd name="connsiteX4" fmla="*/ 1592129 w 1592129"/>
                <a:gd name="connsiteY4" fmla="*/ 2496162 h 2807839"/>
                <a:gd name="connsiteX5" fmla="*/ 1379212 w 1592129"/>
                <a:gd name="connsiteY5" fmla="*/ 2767897 h 2807839"/>
                <a:gd name="connsiteX6" fmla="*/ 223656 w 1592129"/>
                <a:gd name="connsiteY6" fmla="*/ 2807839 h 2807839"/>
                <a:gd name="connsiteX7" fmla="*/ 0 w 1592129"/>
                <a:gd name="connsiteY7" fmla="*/ 2612279 h 2807839"/>
                <a:gd name="connsiteX8" fmla="*/ 48162 w 1592129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  <a:gd name="connsiteX0" fmla="*/ 40923 w 1584890"/>
                <a:gd name="connsiteY0" fmla="*/ 324014 h 2807839"/>
                <a:gd name="connsiteX1" fmla="*/ 234247 w 1584890"/>
                <a:gd name="connsiteY1" fmla="*/ 86074 h 2807839"/>
                <a:gd name="connsiteX2" fmla="*/ 1198206 w 1584890"/>
                <a:gd name="connsiteY2" fmla="*/ 0 h 2807839"/>
                <a:gd name="connsiteX3" fmla="*/ 1426328 w 1584890"/>
                <a:gd name="connsiteY3" fmla="*/ 224127 h 2807839"/>
                <a:gd name="connsiteX4" fmla="*/ 1584890 w 1584890"/>
                <a:gd name="connsiteY4" fmla="*/ 2496162 h 2807839"/>
                <a:gd name="connsiteX5" fmla="*/ 1371973 w 1584890"/>
                <a:gd name="connsiteY5" fmla="*/ 2767897 h 2807839"/>
                <a:gd name="connsiteX6" fmla="*/ 216417 w 1584890"/>
                <a:gd name="connsiteY6" fmla="*/ 2807839 h 2807839"/>
                <a:gd name="connsiteX7" fmla="*/ 0 w 1584890"/>
                <a:gd name="connsiteY7" fmla="*/ 2564391 h 2807839"/>
                <a:gd name="connsiteX8" fmla="*/ 40923 w 1584890"/>
                <a:gd name="connsiteY8" fmla="*/ 324014 h 280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4890" h="2807839">
                  <a:moveTo>
                    <a:pt x="40923" y="324014"/>
                  </a:moveTo>
                  <a:cubicBezTo>
                    <a:pt x="40923" y="154505"/>
                    <a:pt x="166203" y="89230"/>
                    <a:pt x="234247" y="86074"/>
                  </a:cubicBezTo>
                  <a:lnTo>
                    <a:pt x="1198206" y="0"/>
                  </a:lnTo>
                  <a:cubicBezTo>
                    <a:pt x="1334638" y="3710"/>
                    <a:pt x="1411204" y="116981"/>
                    <a:pt x="1426328" y="224127"/>
                  </a:cubicBezTo>
                  <a:lnTo>
                    <a:pt x="1584890" y="2496162"/>
                  </a:lnTo>
                  <a:cubicBezTo>
                    <a:pt x="1584890" y="2665671"/>
                    <a:pt x="1471577" y="2770049"/>
                    <a:pt x="1371973" y="2767897"/>
                  </a:cubicBezTo>
                  <a:lnTo>
                    <a:pt x="216417" y="2807839"/>
                  </a:lnTo>
                  <a:cubicBezTo>
                    <a:pt x="46908" y="2807839"/>
                    <a:pt x="6775" y="2678394"/>
                    <a:pt x="0" y="2564391"/>
                  </a:cubicBezTo>
                  <a:lnTo>
                    <a:pt x="40923" y="324014"/>
                  </a:lnTo>
                  <a:close/>
                </a:path>
              </a:pathLst>
            </a:custGeom>
            <a:noFill/>
            <a:ln cap="rnd">
              <a:solidFill>
                <a:schemeClr val="accent2">
                  <a:lumMod val="20000"/>
                  <a:lumOff val="80000"/>
                </a:schemeClr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34327EDD-52B0-0D73-2DA3-94894524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6515">
            <a:off x="-229742" y="3900645"/>
            <a:ext cx="3037923" cy="24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Kombinationstegning 1">
            <a:extLst>
              <a:ext uri="{FF2B5EF4-FFF2-40B4-BE49-F238E27FC236}">
                <a16:creationId xmlns:a16="http://schemas.microsoft.com/office/drawing/2014/main" id="{0EC8BB7B-B64E-B4EE-FDC9-C4FEA16DC2D1}"/>
              </a:ext>
            </a:extLst>
          </p:cNvPr>
          <p:cNvSpPr/>
          <p:nvPr/>
        </p:nvSpPr>
        <p:spPr>
          <a:xfrm rot="20876283">
            <a:off x="1614608" y="5268535"/>
            <a:ext cx="1663894" cy="1586494"/>
          </a:xfrm>
          <a:custGeom>
            <a:avLst/>
            <a:gdLst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48775"/>
              <a:gd name="connsiteX1" fmla="*/ 2207173 w 2396359"/>
              <a:gd name="connsiteY1" fmla="*/ 0 h 2348775"/>
              <a:gd name="connsiteX2" fmla="*/ 2396359 w 2396359"/>
              <a:gd name="connsiteY2" fmla="*/ 2249213 h 2348775"/>
              <a:gd name="connsiteX3" fmla="*/ 31531 w 2396359"/>
              <a:gd name="connsiteY3" fmla="*/ 2333296 h 2348775"/>
              <a:gd name="connsiteX4" fmla="*/ 0 w 2396359"/>
              <a:gd name="connsiteY4" fmla="*/ 136634 h 2348775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359" h="2347858">
                <a:moveTo>
                  <a:pt x="0" y="136634"/>
                </a:moveTo>
                <a:cubicBezTo>
                  <a:pt x="809297" y="164661"/>
                  <a:pt x="1313794" y="14014"/>
                  <a:pt x="2207173" y="0"/>
                </a:cubicBezTo>
                <a:lnTo>
                  <a:pt x="2396359" y="2249213"/>
                </a:lnTo>
                <a:cubicBezTo>
                  <a:pt x="1513489" y="2266731"/>
                  <a:pt x="914400" y="2389351"/>
                  <a:pt x="31531" y="2333296"/>
                </a:cubicBezTo>
                <a:lnTo>
                  <a:pt x="0" y="13663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76826" dist="97327" dir="3960000" sx="105000" sy="105000" algn="tl" rotWithShape="0">
              <a:prstClr val="black">
                <a:alpha val="17815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2F284E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9" name="Kombinationskurve 18">
            <a:extLst>
              <a:ext uri="{FF2B5EF4-FFF2-40B4-BE49-F238E27FC236}">
                <a16:creationId xmlns:a16="http://schemas.microsoft.com/office/drawing/2014/main" id="{01F1BFC6-13EF-FEA3-FF2F-740296907499}"/>
              </a:ext>
            </a:extLst>
          </p:cNvPr>
          <p:cNvSpPr/>
          <p:nvPr/>
        </p:nvSpPr>
        <p:spPr>
          <a:xfrm rot="21006881">
            <a:off x="4991771" y="768294"/>
            <a:ext cx="2306508" cy="555058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Kombinationskurve 19">
            <a:extLst>
              <a:ext uri="{FF2B5EF4-FFF2-40B4-BE49-F238E27FC236}">
                <a16:creationId xmlns:a16="http://schemas.microsoft.com/office/drawing/2014/main" id="{598B394D-EB6D-00E3-BD74-CD5E6A447E43}"/>
              </a:ext>
            </a:extLst>
          </p:cNvPr>
          <p:cNvSpPr/>
          <p:nvPr/>
        </p:nvSpPr>
        <p:spPr>
          <a:xfrm rot="21006881">
            <a:off x="4821724" y="2699862"/>
            <a:ext cx="2965263" cy="334732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Kombinationskurve 20">
            <a:extLst>
              <a:ext uri="{FF2B5EF4-FFF2-40B4-BE49-F238E27FC236}">
                <a16:creationId xmlns:a16="http://schemas.microsoft.com/office/drawing/2014/main" id="{D1C6B282-C29C-B90F-B7F1-C105E0194CC1}"/>
              </a:ext>
            </a:extLst>
          </p:cNvPr>
          <p:cNvSpPr/>
          <p:nvPr/>
        </p:nvSpPr>
        <p:spPr>
          <a:xfrm rot="19596113" flipV="1">
            <a:off x="6018198" y="3617715"/>
            <a:ext cx="3044127" cy="835192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24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7CD15-9003-8325-2507-F05E48BC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EDBE48C-0499-E357-B49F-B8A4CAA18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408" r="21103" b="9265"/>
          <a:stretch>
            <a:fillRect/>
          </a:stretch>
        </p:blipFill>
        <p:spPr bwMode="auto">
          <a:xfrm>
            <a:off x="3295897" y="1034639"/>
            <a:ext cx="5600204" cy="48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Kombinationskurve 12">
            <a:extLst>
              <a:ext uri="{FF2B5EF4-FFF2-40B4-BE49-F238E27FC236}">
                <a16:creationId xmlns:a16="http://schemas.microsoft.com/office/drawing/2014/main" id="{10B1DB09-4CBD-6502-0A15-9AFE42CCB3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561079 w 12192000"/>
              <a:gd name="connsiteY0" fmla="*/ 4400925 h 6858000"/>
              <a:gd name="connsiteX1" fmla="*/ 7299116 w 12192000"/>
              <a:gd name="connsiteY1" fmla="*/ 4662888 h 6858000"/>
              <a:gd name="connsiteX2" fmla="*/ 7299116 w 12192000"/>
              <a:gd name="connsiteY2" fmla="*/ 5710710 h 6858000"/>
              <a:gd name="connsiteX3" fmla="*/ 7561079 w 12192000"/>
              <a:gd name="connsiteY3" fmla="*/ 5972673 h 6858000"/>
              <a:gd name="connsiteX4" fmla="*/ 8608901 w 12192000"/>
              <a:gd name="connsiteY4" fmla="*/ 5972673 h 6858000"/>
              <a:gd name="connsiteX5" fmla="*/ 8870864 w 12192000"/>
              <a:gd name="connsiteY5" fmla="*/ 5710710 h 6858000"/>
              <a:gd name="connsiteX6" fmla="*/ 8870864 w 12192000"/>
              <a:gd name="connsiteY6" fmla="*/ 4662888 h 6858000"/>
              <a:gd name="connsiteX7" fmla="*/ 8608901 w 12192000"/>
              <a:gd name="connsiteY7" fmla="*/ 440092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561079" y="4400925"/>
                </a:moveTo>
                <a:cubicBezTo>
                  <a:pt x="7416401" y="4400925"/>
                  <a:pt x="7299116" y="4518210"/>
                  <a:pt x="7299116" y="4662888"/>
                </a:cubicBezTo>
                <a:lnTo>
                  <a:pt x="7299116" y="5710710"/>
                </a:lnTo>
                <a:cubicBezTo>
                  <a:pt x="7299116" y="5855388"/>
                  <a:pt x="7416401" y="5972673"/>
                  <a:pt x="7561079" y="5972673"/>
                </a:cubicBezTo>
                <a:lnTo>
                  <a:pt x="8608901" y="5972673"/>
                </a:lnTo>
                <a:cubicBezTo>
                  <a:pt x="8753579" y="5972673"/>
                  <a:pt x="8870864" y="5855388"/>
                  <a:pt x="8870864" y="5710710"/>
                </a:cubicBezTo>
                <a:lnTo>
                  <a:pt x="8870864" y="4662888"/>
                </a:lnTo>
                <a:cubicBezTo>
                  <a:pt x="8870864" y="4518210"/>
                  <a:pt x="8753579" y="4400925"/>
                  <a:pt x="8608901" y="44009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734A3502-251F-DB14-3A23-8F6DB333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8A5FAA4B-93C7-C1D4-DD41-858313B4B978}"/>
              </a:ext>
            </a:extLst>
          </p:cNvPr>
          <p:cNvSpPr/>
          <p:nvPr/>
        </p:nvSpPr>
        <p:spPr>
          <a:xfrm>
            <a:off x="8376556" y="2720424"/>
            <a:ext cx="2226624" cy="1593063"/>
          </a:xfrm>
          <a:prstGeom prst="wedgeRoundRectCallout">
            <a:avLst>
              <a:gd name="adj1" fmla="val -38699"/>
              <a:gd name="adj2" fmla="val 77782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Hvilken app er det?</a:t>
            </a:r>
          </a:p>
        </p:txBody>
      </p:sp>
      <p:sp>
        <p:nvSpPr>
          <p:cNvPr id="7" name="Afrundet rektangulær billedforklaring 6">
            <a:extLst>
              <a:ext uri="{FF2B5EF4-FFF2-40B4-BE49-F238E27FC236}">
                <a16:creationId xmlns:a16="http://schemas.microsoft.com/office/drawing/2014/main" id="{E95FD4D9-C3A8-2F11-F81F-5E56E8AE7B15}"/>
              </a:ext>
            </a:extLst>
          </p:cNvPr>
          <p:cNvSpPr/>
          <p:nvPr/>
        </p:nvSpPr>
        <p:spPr>
          <a:xfrm>
            <a:off x="5769427" y="1989207"/>
            <a:ext cx="2226624" cy="1593063"/>
          </a:xfrm>
          <a:prstGeom prst="wedgeRoundRectCallout">
            <a:avLst>
              <a:gd name="adj1" fmla="val 74101"/>
              <a:gd name="adj2" fmla="val 3641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Snapchat!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57D10A-1A90-8308-D49C-35046F01F87A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8/10</a:t>
            </a:r>
          </a:p>
        </p:txBody>
      </p:sp>
    </p:spTree>
    <p:extLst>
      <p:ext uri="{BB962C8B-B14F-4D97-AF65-F5344CB8AC3E}">
        <p14:creationId xmlns:p14="http://schemas.microsoft.com/office/powerpoint/2010/main" val="1420537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237CF-5E4F-04B5-2E29-7368BB74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9BD6E5D-999B-3F9F-2930-75B61C88C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408" r="21103" b="9265"/>
          <a:stretch>
            <a:fillRect/>
          </a:stretch>
        </p:blipFill>
        <p:spPr bwMode="auto">
          <a:xfrm>
            <a:off x="3295897" y="1034639"/>
            <a:ext cx="5600204" cy="48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binationskurve 4">
            <a:extLst>
              <a:ext uri="{FF2B5EF4-FFF2-40B4-BE49-F238E27FC236}">
                <a16:creationId xmlns:a16="http://schemas.microsoft.com/office/drawing/2014/main" id="{CF4C0542-0D60-0E42-3C32-99215AD1DDA6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3400310 w 12192000"/>
              <a:gd name="connsiteY0" fmla="*/ 4441371 h 6858000"/>
              <a:gd name="connsiteX1" fmla="*/ 3236025 w 12192000"/>
              <a:gd name="connsiteY1" fmla="*/ 4605656 h 6858000"/>
              <a:gd name="connsiteX2" fmla="*/ 3236025 w 12192000"/>
              <a:gd name="connsiteY2" fmla="*/ 5868380 h 6858000"/>
              <a:gd name="connsiteX3" fmla="*/ 3400310 w 12192000"/>
              <a:gd name="connsiteY3" fmla="*/ 6032665 h 6858000"/>
              <a:gd name="connsiteX4" fmla="*/ 8731815 w 12192000"/>
              <a:gd name="connsiteY4" fmla="*/ 6032665 h 6858000"/>
              <a:gd name="connsiteX5" fmla="*/ 8896100 w 12192000"/>
              <a:gd name="connsiteY5" fmla="*/ 5868380 h 6858000"/>
              <a:gd name="connsiteX6" fmla="*/ 8896100 w 12192000"/>
              <a:gd name="connsiteY6" fmla="*/ 4605656 h 6858000"/>
              <a:gd name="connsiteX7" fmla="*/ 8731815 w 12192000"/>
              <a:gd name="connsiteY7" fmla="*/ 4441371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400310" y="4441371"/>
                </a:moveTo>
                <a:cubicBezTo>
                  <a:pt x="3309578" y="4441371"/>
                  <a:pt x="3236025" y="4514924"/>
                  <a:pt x="3236025" y="4605656"/>
                </a:cubicBezTo>
                <a:lnTo>
                  <a:pt x="3236025" y="5868380"/>
                </a:lnTo>
                <a:cubicBezTo>
                  <a:pt x="3236025" y="5959112"/>
                  <a:pt x="3309578" y="6032665"/>
                  <a:pt x="3400310" y="6032665"/>
                </a:cubicBezTo>
                <a:lnTo>
                  <a:pt x="8731815" y="6032665"/>
                </a:lnTo>
                <a:cubicBezTo>
                  <a:pt x="8822547" y="6032665"/>
                  <a:pt x="8896100" y="5959112"/>
                  <a:pt x="8896100" y="5868380"/>
                </a:cubicBezTo>
                <a:lnTo>
                  <a:pt x="8896100" y="4605656"/>
                </a:lnTo>
                <a:cubicBezTo>
                  <a:pt x="8896100" y="4514924"/>
                  <a:pt x="8822547" y="4441371"/>
                  <a:pt x="8731815" y="44413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85F2C37E-8EA2-7501-F91A-458101B1B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69432A27-E7C3-80E5-3F68-6E6A80B7D79B}"/>
              </a:ext>
            </a:extLst>
          </p:cNvPr>
          <p:cNvSpPr/>
          <p:nvPr/>
        </p:nvSpPr>
        <p:spPr>
          <a:xfrm>
            <a:off x="1772887" y="1835937"/>
            <a:ext cx="2226624" cy="1593063"/>
          </a:xfrm>
          <a:prstGeom prst="wedgeRoundRectCallout">
            <a:avLst>
              <a:gd name="adj1" fmla="val 55168"/>
              <a:gd name="adj2" fmla="val 117290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til fælles?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350003-C298-6797-504C-B4FCD472F138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146734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5FC79-A8F2-3C22-0731-79E410C72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60308CF-051A-F384-D6F1-C212B20DE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408" r="21103" b="9265"/>
          <a:stretch>
            <a:fillRect/>
          </a:stretch>
        </p:blipFill>
        <p:spPr bwMode="auto">
          <a:xfrm>
            <a:off x="3295897" y="1034639"/>
            <a:ext cx="5600204" cy="48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Kombinationskurve 4">
            <a:extLst>
              <a:ext uri="{FF2B5EF4-FFF2-40B4-BE49-F238E27FC236}">
                <a16:creationId xmlns:a16="http://schemas.microsoft.com/office/drawing/2014/main" id="{428793D5-1EBF-53A5-C4AC-0C324CDE57C9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3400310 w 12192000"/>
              <a:gd name="connsiteY0" fmla="*/ 4441371 h 6858000"/>
              <a:gd name="connsiteX1" fmla="*/ 3236025 w 12192000"/>
              <a:gd name="connsiteY1" fmla="*/ 4605656 h 6858000"/>
              <a:gd name="connsiteX2" fmla="*/ 3236025 w 12192000"/>
              <a:gd name="connsiteY2" fmla="*/ 5868380 h 6858000"/>
              <a:gd name="connsiteX3" fmla="*/ 3400310 w 12192000"/>
              <a:gd name="connsiteY3" fmla="*/ 6032665 h 6858000"/>
              <a:gd name="connsiteX4" fmla="*/ 8731815 w 12192000"/>
              <a:gd name="connsiteY4" fmla="*/ 6032665 h 6858000"/>
              <a:gd name="connsiteX5" fmla="*/ 8896100 w 12192000"/>
              <a:gd name="connsiteY5" fmla="*/ 5868380 h 6858000"/>
              <a:gd name="connsiteX6" fmla="*/ 8896100 w 12192000"/>
              <a:gd name="connsiteY6" fmla="*/ 4605656 h 6858000"/>
              <a:gd name="connsiteX7" fmla="*/ 8731815 w 12192000"/>
              <a:gd name="connsiteY7" fmla="*/ 4441371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400310" y="4441371"/>
                </a:moveTo>
                <a:cubicBezTo>
                  <a:pt x="3309578" y="4441371"/>
                  <a:pt x="3236025" y="4514924"/>
                  <a:pt x="3236025" y="4605656"/>
                </a:cubicBezTo>
                <a:lnTo>
                  <a:pt x="3236025" y="5868380"/>
                </a:lnTo>
                <a:cubicBezTo>
                  <a:pt x="3236025" y="5959112"/>
                  <a:pt x="3309578" y="6032665"/>
                  <a:pt x="3400310" y="6032665"/>
                </a:cubicBezTo>
                <a:lnTo>
                  <a:pt x="8731815" y="6032665"/>
                </a:lnTo>
                <a:cubicBezTo>
                  <a:pt x="8822547" y="6032665"/>
                  <a:pt x="8896100" y="5959112"/>
                  <a:pt x="8896100" y="5868380"/>
                </a:cubicBezTo>
                <a:lnTo>
                  <a:pt x="8896100" y="4605656"/>
                </a:lnTo>
                <a:cubicBezTo>
                  <a:pt x="8896100" y="4514924"/>
                  <a:pt x="8822547" y="4441371"/>
                  <a:pt x="8731815" y="44413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D6BC3C3-F8C4-47B4-D499-E181E724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8FC966EB-6A33-243F-6C6B-DDD482BB8C54}"/>
              </a:ext>
            </a:extLst>
          </p:cNvPr>
          <p:cNvSpPr/>
          <p:nvPr/>
        </p:nvSpPr>
        <p:spPr>
          <a:xfrm>
            <a:off x="1772887" y="1835937"/>
            <a:ext cx="2226624" cy="1593063"/>
          </a:xfrm>
          <a:prstGeom prst="wedgeRoundRectCallout">
            <a:avLst>
              <a:gd name="adj1" fmla="val 55168"/>
              <a:gd name="adj2" fmla="val 117290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til fælles?</a:t>
            </a:r>
          </a:p>
        </p:txBody>
      </p:sp>
      <p:sp>
        <p:nvSpPr>
          <p:cNvPr id="7" name="Afrundet rektangulær billedforklaring 6">
            <a:extLst>
              <a:ext uri="{FF2B5EF4-FFF2-40B4-BE49-F238E27FC236}">
                <a16:creationId xmlns:a16="http://schemas.microsoft.com/office/drawing/2014/main" id="{44FA6593-E2BC-271E-8D56-45F5AAA442E8}"/>
              </a:ext>
            </a:extLst>
          </p:cNvPr>
          <p:cNvSpPr/>
          <p:nvPr/>
        </p:nvSpPr>
        <p:spPr>
          <a:xfrm>
            <a:off x="4290949" y="2553285"/>
            <a:ext cx="2226624" cy="1593063"/>
          </a:xfrm>
          <a:prstGeom prst="wedgeRoundRectCallout">
            <a:avLst>
              <a:gd name="adj1" fmla="val -76032"/>
              <a:gd name="adj2" fmla="val -32542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Det er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sociale medier!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C2C278-902C-C671-99F3-E0DA858F6A21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3541207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93904-D631-DFB5-9E65-9CA42020E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642A4B6-B719-23EB-B978-E3591FDDC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408" r="21103" b="9265"/>
          <a:stretch>
            <a:fillRect/>
          </a:stretch>
        </p:blipFill>
        <p:spPr bwMode="auto">
          <a:xfrm>
            <a:off x="3295897" y="1034639"/>
            <a:ext cx="5600204" cy="48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445C6782-F6B4-9E31-516A-8A77921EC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1374" r="75940" b="60837"/>
          <a:stretch>
            <a:fillRect/>
          </a:stretch>
        </p:blipFill>
        <p:spPr bwMode="auto">
          <a:xfrm>
            <a:off x="3402280" y="1069975"/>
            <a:ext cx="1134093" cy="11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E97D3F71-2729-926E-AD4B-5A1058AC1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6036" r="83588" b="72186"/>
          <a:stretch>
            <a:fillRect/>
          </a:stretch>
        </p:blipFill>
        <p:spPr bwMode="auto">
          <a:xfrm>
            <a:off x="4642756" y="927927"/>
            <a:ext cx="1448789" cy="14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ombinationskurve 3">
            <a:extLst>
              <a:ext uri="{FF2B5EF4-FFF2-40B4-BE49-F238E27FC236}">
                <a16:creationId xmlns:a16="http://schemas.microsoft.com/office/drawing/2014/main" id="{FA3D6D5A-13F7-62A6-C1CF-5256B895E6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46334 w 12192000"/>
              <a:gd name="connsiteY0" fmla="*/ 782735 h 6858000"/>
              <a:gd name="connsiteX1" fmla="*/ 3241963 w 12192000"/>
              <a:gd name="connsiteY1" fmla="*/ 987106 h 6858000"/>
              <a:gd name="connsiteX2" fmla="*/ 3241963 w 12192000"/>
              <a:gd name="connsiteY2" fmla="*/ 5893608 h 6858000"/>
              <a:gd name="connsiteX3" fmla="*/ 3446334 w 12192000"/>
              <a:gd name="connsiteY3" fmla="*/ 6097979 h 6858000"/>
              <a:gd name="connsiteX4" fmla="*/ 8856502 w 12192000"/>
              <a:gd name="connsiteY4" fmla="*/ 6097979 h 6858000"/>
              <a:gd name="connsiteX5" fmla="*/ 9060873 w 12192000"/>
              <a:gd name="connsiteY5" fmla="*/ 5893608 h 6858000"/>
              <a:gd name="connsiteX6" fmla="*/ 9060873 w 12192000"/>
              <a:gd name="connsiteY6" fmla="*/ 987106 h 6858000"/>
              <a:gd name="connsiteX7" fmla="*/ 8856502 w 12192000"/>
              <a:gd name="connsiteY7" fmla="*/ 78273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446334" y="782735"/>
                </a:moveTo>
                <a:cubicBezTo>
                  <a:pt x="3333463" y="782735"/>
                  <a:pt x="3241963" y="874235"/>
                  <a:pt x="3241963" y="987106"/>
                </a:cubicBezTo>
                <a:lnTo>
                  <a:pt x="3241963" y="5893608"/>
                </a:lnTo>
                <a:cubicBezTo>
                  <a:pt x="3241963" y="6006479"/>
                  <a:pt x="3333463" y="6097979"/>
                  <a:pt x="3446334" y="6097979"/>
                </a:cubicBezTo>
                <a:lnTo>
                  <a:pt x="8856502" y="6097979"/>
                </a:lnTo>
                <a:cubicBezTo>
                  <a:pt x="8969373" y="6097979"/>
                  <a:pt x="9060873" y="6006479"/>
                  <a:pt x="9060873" y="5893608"/>
                </a:cubicBezTo>
                <a:lnTo>
                  <a:pt x="9060873" y="987106"/>
                </a:lnTo>
                <a:cubicBezTo>
                  <a:pt x="9060873" y="874235"/>
                  <a:pt x="8969373" y="782735"/>
                  <a:pt x="8856502" y="7827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C6F1EA88-3D3B-484E-839D-748595C94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E17D8613-D0E1-6313-B7B6-3715E22B26DA}"/>
              </a:ext>
            </a:extLst>
          </p:cNvPr>
          <p:cNvSpPr/>
          <p:nvPr/>
        </p:nvSpPr>
        <p:spPr>
          <a:xfrm>
            <a:off x="9284030" y="1354986"/>
            <a:ext cx="2226624" cy="1593063"/>
          </a:xfrm>
          <a:prstGeom prst="wedgeRoundRectCallout">
            <a:avLst>
              <a:gd name="adj1" fmla="val -70965"/>
              <a:gd name="adj2" fmla="val 3380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til fælles?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E6CEA86-B230-DD88-402E-7566CAFE1B47}"/>
              </a:ext>
            </a:extLst>
          </p:cNvPr>
          <p:cNvSpPr/>
          <p:nvPr/>
        </p:nvSpPr>
        <p:spPr>
          <a:xfrm>
            <a:off x="-289095" y="-376760"/>
            <a:ext cx="2431773" cy="25282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val="46454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B78B-D7C6-629E-F9C7-465885135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89CDFC45-0A43-E9A0-E06F-5A5D2A319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6408" r="21103" b="9265"/>
          <a:stretch>
            <a:fillRect/>
          </a:stretch>
        </p:blipFill>
        <p:spPr bwMode="auto">
          <a:xfrm>
            <a:off x="3295897" y="1034639"/>
            <a:ext cx="5600204" cy="48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FCF50665-5A22-66FC-5276-D470B49F1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1374" r="75940" b="60837"/>
          <a:stretch>
            <a:fillRect/>
          </a:stretch>
        </p:blipFill>
        <p:spPr bwMode="auto">
          <a:xfrm>
            <a:off x="3402280" y="1069975"/>
            <a:ext cx="1134093" cy="11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DE9CF027-C5CE-9C9A-5551-78B832170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6036" r="83588" b="72186"/>
          <a:stretch>
            <a:fillRect/>
          </a:stretch>
        </p:blipFill>
        <p:spPr bwMode="auto">
          <a:xfrm>
            <a:off x="4642756" y="927927"/>
            <a:ext cx="1448789" cy="14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ombinationskurve 3">
            <a:extLst>
              <a:ext uri="{FF2B5EF4-FFF2-40B4-BE49-F238E27FC236}">
                <a16:creationId xmlns:a16="http://schemas.microsoft.com/office/drawing/2014/main" id="{B1867578-3F13-65B6-6D72-4580C9AD44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3446334 w 12192000"/>
              <a:gd name="connsiteY0" fmla="*/ 782735 h 6858000"/>
              <a:gd name="connsiteX1" fmla="*/ 3241963 w 12192000"/>
              <a:gd name="connsiteY1" fmla="*/ 987106 h 6858000"/>
              <a:gd name="connsiteX2" fmla="*/ 3241963 w 12192000"/>
              <a:gd name="connsiteY2" fmla="*/ 5893608 h 6858000"/>
              <a:gd name="connsiteX3" fmla="*/ 3446334 w 12192000"/>
              <a:gd name="connsiteY3" fmla="*/ 6097979 h 6858000"/>
              <a:gd name="connsiteX4" fmla="*/ 8856502 w 12192000"/>
              <a:gd name="connsiteY4" fmla="*/ 6097979 h 6858000"/>
              <a:gd name="connsiteX5" fmla="*/ 9060873 w 12192000"/>
              <a:gd name="connsiteY5" fmla="*/ 5893608 h 6858000"/>
              <a:gd name="connsiteX6" fmla="*/ 9060873 w 12192000"/>
              <a:gd name="connsiteY6" fmla="*/ 987106 h 6858000"/>
              <a:gd name="connsiteX7" fmla="*/ 8856502 w 12192000"/>
              <a:gd name="connsiteY7" fmla="*/ 78273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446334" y="782735"/>
                </a:moveTo>
                <a:cubicBezTo>
                  <a:pt x="3333463" y="782735"/>
                  <a:pt x="3241963" y="874235"/>
                  <a:pt x="3241963" y="987106"/>
                </a:cubicBezTo>
                <a:lnTo>
                  <a:pt x="3241963" y="5893608"/>
                </a:lnTo>
                <a:cubicBezTo>
                  <a:pt x="3241963" y="6006479"/>
                  <a:pt x="3333463" y="6097979"/>
                  <a:pt x="3446334" y="6097979"/>
                </a:cubicBezTo>
                <a:lnTo>
                  <a:pt x="8856502" y="6097979"/>
                </a:lnTo>
                <a:cubicBezTo>
                  <a:pt x="8969373" y="6097979"/>
                  <a:pt x="9060873" y="6006479"/>
                  <a:pt x="9060873" y="5893608"/>
                </a:cubicBezTo>
                <a:lnTo>
                  <a:pt x="9060873" y="987106"/>
                </a:lnTo>
                <a:cubicBezTo>
                  <a:pt x="9060873" y="874235"/>
                  <a:pt x="8969373" y="782735"/>
                  <a:pt x="8856502" y="7827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645641C-A2C9-ADE8-4116-C9B15E90F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6" name="Afrundet rektangulær billedforklaring 5">
            <a:extLst>
              <a:ext uri="{FF2B5EF4-FFF2-40B4-BE49-F238E27FC236}">
                <a16:creationId xmlns:a16="http://schemas.microsoft.com/office/drawing/2014/main" id="{322BABB2-66C7-CD1B-D5C4-4924B25863B5}"/>
              </a:ext>
            </a:extLst>
          </p:cNvPr>
          <p:cNvSpPr/>
          <p:nvPr/>
        </p:nvSpPr>
        <p:spPr>
          <a:xfrm>
            <a:off x="9284030" y="1354986"/>
            <a:ext cx="2226624" cy="1593063"/>
          </a:xfrm>
          <a:prstGeom prst="wedgeRoundRectCallout">
            <a:avLst>
              <a:gd name="adj1" fmla="val -70965"/>
              <a:gd name="adj2" fmla="val 33801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til fælles?</a:t>
            </a:r>
          </a:p>
        </p:txBody>
      </p:sp>
      <p:sp>
        <p:nvSpPr>
          <p:cNvPr id="7" name="Afrundet rektangulær billedforklaring 6">
            <a:extLst>
              <a:ext uri="{FF2B5EF4-FFF2-40B4-BE49-F238E27FC236}">
                <a16:creationId xmlns:a16="http://schemas.microsoft.com/office/drawing/2014/main" id="{F77FE588-440B-7AFA-48EC-70D8EB25DF6A}"/>
              </a:ext>
            </a:extLst>
          </p:cNvPr>
          <p:cNvSpPr/>
          <p:nvPr/>
        </p:nvSpPr>
        <p:spPr>
          <a:xfrm>
            <a:off x="8610105" y="3186156"/>
            <a:ext cx="2226624" cy="1593063"/>
          </a:xfrm>
          <a:prstGeom prst="wedgeRoundRectCallout">
            <a:avLst>
              <a:gd name="adj1" fmla="val 33835"/>
              <a:gd name="adj2" fmla="val -78013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>
                <a:latin typeface="Myriad Pro Light" panose="020B0403030403020204" pitchFamily="34" charset="0"/>
              </a:rPr>
              <a:t>Kreativitet, skabe, vise frem,</a:t>
            </a:r>
            <a:br>
              <a:rPr lang="da-DK" i="1" dirty="0">
                <a:latin typeface="Myriad Pro Light" panose="020B0403030403020204" pitchFamily="34" charset="0"/>
              </a:rPr>
            </a:br>
            <a:r>
              <a:rPr lang="da-DK" i="1" dirty="0">
                <a:latin typeface="Myriad Pro Light" panose="020B0403030403020204" pitchFamily="34" charset="0"/>
              </a:rPr>
              <a:t>dele med andre 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4815FB-9600-2BD9-ECE9-DFB536D42388}"/>
              </a:ext>
            </a:extLst>
          </p:cNvPr>
          <p:cNvSpPr/>
          <p:nvPr/>
        </p:nvSpPr>
        <p:spPr>
          <a:xfrm>
            <a:off x="-420067" y="-516094"/>
            <a:ext cx="2431773" cy="25282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val="3774675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A91CB-0454-D16B-B1D0-0CD2AF8C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601" y="1905991"/>
            <a:ext cx="10813074" cy="2000991"/>
          </a:xfrm>
        </p:spPr>
        <p:txBody>
          <a:bodyPr>
            <a:normAutofit fontScale="90000"/>
          </a:bodyPr>
          <a:lstStyle/>
          <a:p>
            <a:r>
              <a:rPr lang="da-DK" sz="4000" dirty="0"/>
              <a:t>Fælles afstemning:</a:t>
            </a:r>
            <a:br>
              <a:rPr lang="da-DK" sz="4000" dirty="0"/>
            </a:br>
            <a:r>
              <a:rPr lang="da-DK" sz="6700" dirty="0"/>
              <a:t>Online, offline, eller midt imellem?</a:t>
            </a:r>
          </a:p>
        </p:txBody>
      </p:sp>
    </p:spTree>
    <p:extLst>
      <p:ext uri="{BB962C8B-B14F-4D97-AF65-F5344CB8AC3E}">
        <p14:creationId xmlns:p14="http://schemas.microsoft.com/office/powerpoint/2010/main" val="1119967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3"/>
            </a:gs>
            <a:gs pos="26000">
              <a:schemeClr val="accent2">
                <a:lumMod val="99840"/>
                <a:lumOff val="16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80DE8B19-8A07-A159-89C5-E9286E0FD36B}"/>
              </a:ext>
            </a:extLst>
          </p:cNvPr>
          <p:cNvSpPr/>
          <p:nvPr/>
        </p:nvSpPr>
        <p:spPr>
          <a:xfrm>
            <a:off x="1166076" y="4685657"/>
            <a:ext cx="788868" cy="788868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9A282EE4-D3ED-C183-7C55-097BE5019D5E}"/>
              </a:ext>
            </a:extLst>
          </p:cNvPr>
          <p:cNvCxnSpPr>
            <a:cxnSpLocks/>
            <a:stCxn id="8" idx="2"/>
            <a:endCxn id="4" idx="6"/>
          </p:cNvCxnSpPr>
          <p:nvPr/>
        </p:nvCxnSpPr>
        <p:spPr>
          <a:xfrm flipH="1">
            <a:off x="1954944" y="5080091"/>
            <a:ext cx="3771818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6D73C909-6AEA-7CBE-0698-3D171B9E4D02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6515630" y="5080091"/>
            <a:ext cx="3721425" cy="0"/>
          </a:xfrm>
          <a:prstGeom prst="straightConnector1">
            <a:avLst/>
          </a:prstGeom>
          <a:ln w="57150">
            <a:solidFill>
              <a:schemeClr val="bg1"/>
            </a:solidFill>
            <a:headEnd type="none" w="sm" len="sm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C6787BDF-AF1D-B586-8A15-050E677386B0}"/>
              </a:ext>
            </a:extLst>
          </p:cNvPr>
          <p:cNvSpPr/>
          <p:nvPr/>
        </p:nvSpPr>
        <p:spPr>
          <a:xfrm>
            <a:off x="5726762" y="4685657"/>
            <a:ext cx="788868" cy="788868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1FA7C3C-EC22-8B07-2D7F-57AC48EFABD1}"/>
              </a:ext>
            </a:extLst>
          </p:cNvPr>
          <p:cNvSpPr/>
          <p:nvPr/>
        </p:nvSpPr>
        <p:spPr>
          <a:xfrm>
            <a:off x="10237055" y="4685657"/>
            <a:ext cx="788868" cy="788868"/>
          </a:xfrm>
          <a:prstGeom prst="ellips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  <a:effectLst>
            <a:outerShdw blurRad="403178" dist="38100" dir="2700000" sx="97000" sy="97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3B25FDD-FB7C-CD56-C2B5-41D698882A07}"/>
              </a:ext>
            </a:extLst>
          </p:cNvPr>
          <p:cNvSpPr/>
          <p:nvPr/>
        </p:nvSpPr>
        <p:spPr>
          <a:xfrm>
            <a:off x="1237978" y="4757559"/>
            <a:ext cx="645064" cy="645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57D18CCE-F6DF-EB3A-A894-24FE2316FB73}"/>
              </a:ext>
            </a:extLst>
          </p:cNvPr>
          <p:cNvSpPr/>
          <p:nvPr/>
        </p:nvSpPr>
        <p:spPr>
          <a:xfrm>
            <a:off x="5800104" y="4757559"/>
            <a:ext cx="645064" cy="645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CBD1674-6443-3B91-97E2-1AC7FDCF035E}"/>
              </a:ext>
            </a:extLst>
          </p:cNvPr>
          <p:cNvSpPr/>
          <p:nvPr/>
        </p:nvSpPr>
        <p:spPr>
          <a:xfrm>
            <a:off x="10309611" y="4757559"/>
            <a:ext cx="645064" cy="645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044AD65D-46AD-A32A-078D-53F3CC8B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506" y="562003"/>
            <a:ext cx="10105293" cy="709241"/>
          </a:xfrm>
        </p:spPr>
        <p:txBody>
          <a:bodyPr>
            <a:normAutofit/>
          </a:bodyPr>
          <a:lstStyle/>
          <a:p>
            <a:r>
              <a:rPr lang="da-DK" sz="4000" dirty="0">
                <a:latin typeface="Myriad Pro Light"/>
              </a:rPr>
              <a:t>Er det online eller offline?</a:t>
            </a:r>
            <a:endParaRPr lang="da-DK" sz="4000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2AB5921C-D30B-814E-DB54-736A98A3ABD6}"/>
              </a:ext>
            </a:extLst>
          </p:cNvPr>
          <p:cNvSpPr txBox="1"/>
          <p:nvPr/>
        </p:nvSpPr>
        <p:spPr>
          <a:xfrm>
            <a:off x="1166076" y="2036618"/>
            <a:ext cx="98598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  <a:latin typeface="Myriad Pro" panose="020B0503030403020204" pitchFamily="34" charset="0"/>
              </a:rPr>
              <a:t>Jeg ser Netflix sammen med min familie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  <a:latin typeface="Myriad Pro" panose="020B0503030403020204" pitchFamily="34" charset="0"/>
              </a:rPr>
              <a:t>Jeg skriver med én fra klassen om noget, vi lavede i 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bg1"/>
                </a:solidFill>
                <a:latin typeface="Myriad Pro" panose="020B0503030403020204" pitchFamily="34" charset="0"/>
              </a:rPr>
              <a:t>Jeg deler videoer fra mit yndlingsspil, og diskuterer med gamere fra andre lande</a:t>
            </a:r>
          </a:p>
        </p:txBody>
      </p:sp>
      <p:sp>
        <p:nvSpPr>
          <p:cNvPr id="26" name="Afrundet rektangulær billedforklaring 25">
            <a:extLst>
              <a:ext uri="{FF2B5EF4-FFF2-40B4-BE49-F238E27FC236}">
                <a16:creationId xmlns:a16="http://schemas.microsoft.com/office/drawing/2014/main" id="{BC21B143-452D-C229-4F44-51585491CFB8}"/>
              </a:ext>
            </a:extLst>
          </p:cNvPr>
          <p:cNvSpPr/>
          <p:nvPr/>
        </p:nvSpPr>
        <p:spPr>
          <a:xfrm>
            <a:off x="8547963" y="563871"/>
            <a:ext cx="2226624" cy="1593063"/>
          </a:xfrm>
          <a:prstGeom prst="wedgeRoundRectCallout">
            <a:avLst>
              <a:gd name="adj1" fmla="val -33900"/>
              <a:gd name="adj2" fmla="val 69210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 i="1" dirty="0">
                <a:latin typeface="Myriad Pro Light"/>
              </a:rPr>
              <a:t>Er det at være </a:t>
            </a:r>
            <a:endParaRPr lang="da-DK" dirty="0"/>
          </a:p>
          <a:p>
            <a:pPr algn="ctr"/>
            <a:r>
              <a:rPr lang="da-DK" i="1" dirty="0">
                <a:latin typeface="Myriad Pro Light"/>
              </a:rPr>
              <a:t>"på skærm"</a:t>
            </a:r>
            <a:br>
              <a:rPr lang="da-DK" i="1" dirty="0">
                <a:latin typeface="Myriad Pro Light" panose="020B0403030403020204" pitchFamily="34" charset="0"/>
              </a:rPr>
            </a:br>
            <a:r>
              <a:rPr lang="da-DK" i="1" dirty="0">
                <a:latin typeface="Myriad Pro Light"/>
              </a:rPr>
              <a:t>eller ej?</a:t>
            </a:r>
            <a:endParaRPr lang="da-DK" dirty="0"/>
          </a:p>
        </p:txBody>
      </p:sp>
      <p:sp>
        <p:nvSpPr>
          <p:cNvPr id="27" name="Pladsholder til tekst 2">
            <a:extLst>
              <a:ext uri="{FF2B5EF4-FFF2-40B4-BE49-F238E27FC236}">
                <a16:creationId xmlns:a16="http://schemas.microsoft.com/office/drawing/2014/main" id="{D289EDFA-8B14-0C6F-2085-430F326943E1}"/>
              </a:ext>
            </a:extLst>
          </p:cNvPr>
          <p:cNvSpPr txBox="1">
            <a:spLocks/>
          </p:cNvSpPr>
          <p:nvPr/>
        </p:nvSpPr>
        <p:spPr>
          <a:xfrm>
            <a:off x="9207288" y="5658919"/>
            <a:ext cx="2872154" cy="304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dirty="0">
                <a:solidFill>
                  <a:schemeClr val="bg1"/>
                </a:solidFill>
                <a:latin typeface="Myriad Pro Light"/>
              </a:rPr>
              <a:t>Det er online</a:t>
            </a:r>
          </a:p>
          <a:p>
            <a:pPr marL="0" indent="0" algn="ctr">
              <a:buNone/>
            </a:pPr>
            <a:r>
              <a:rPr lang="da-DK" sz="1600" dirty="0">
                <a:solidFill>
                  <a:schemeClr val="bg1"/>
                </a:solidFill>
                <a:latin typeface="Myriad Pro Light"/>
              </a:rPr>
              <a:t>(helt på skærm)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28" name="Pladsholder til tekst 2">
            <a:extLst>
              <a:ext uri="{FF2B5EF4-FFF2-40B4-BE49-F238E27FC236}">
                <a16:creationId xmlns:a16="http://schemas.microsoft.com/office/drawing/2014/main" id="{AAECE161-DF57-9C73-BF8C-9E59401F6636}"/>
              </a:ext>
            </a:extLst>
          </p:cNvPr>
          <p:cNvSpPr txBox="1">
            <a:spLocks/>
          </p:cNvSpPr>
          <p:nvPr/>
        </p:nvSpPr>
        <p:spPr>
          <a:xfrm>
            <a:off x="134540" y="5658919"/>
            <a:ext cx="2872154" cy="304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dirty="0">
                <a:solidFill>
                  <a:schemeClr val="bg1"/>
                </a:solidFill>
                <a:latin typeface="Myriad Pro Light"/>
              </a:rPr>
              <a:t>Det er offline</a:t>
            </a:r>
            <a:endParaRPr lang="da-DK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a-DK" sz="1600" dirty="0">
                <a:solidFill>
                  <a:schemeClr val="bg1"/>
                </a:solidFill>
                <a:latin typeface="Myriad Pro Light"/>
              </a:rPr>
              <a:t>(ikke på skærm)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9" name="Pladsholder til tekst 2">
            <a:extLst>
              <a:ext uri="{FF2B5EF4-FFF2-40B4-BE49-F238E27FC236}">
                <a16:creationId xmlns:a16="http://schemas.microsoft.com/office/drawing/2014/main" id="{BED8FFC1-AC4D-A15B-4575-662993286495}"/>
              </a:ext>
            </a:extLst>
          </p:cNvPr>
          <p:cNvSpPr txBox="1">
            <a:spLocks/>
          </p:cNvSpPr>
          <p:nvPr/>
        </p:nvSpPr>
        <p:spPr>
          <a:xfrm>
            <a:off x="4664974" y="5658919"/>
            <a:ext cx="2872154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 Light" panose="020B04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Det er midt imellem</a:t>
            </a:r>
          </a:p>
        </p:txBody>
      </p:sp>
    </p:spTree>
    <p:extLst>
      <p:ext uri="{BB962C8B-B14F-4D97-AF65-F5344CB8AC3E}">
        <p14:creationId xmlns:p14="http://schemas.microsoft.com/office/powerpoint/2010/main" val="20885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A91CB-0454-D16B-B1D0-0CD2AF8C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Dagens aktivitet:</a:t>
            </a:r>
            <a:br>
              <a:rPr lang="da-DK" sz="3600" dirty="0"/>
            </a:br>
            <a:r>
              <a:rPr lang="da-DK" dirty="0"/>
              <a:t>Vores digitale verdenskort</a:t>
            </a:r>
          </a:p>
        </p:txBody>
      </p:sp>
    </p:spTree>
    <p:extLst>
      <p:ext uri="{BB962C8B-B14F-4D97-AF65-F5344CB8AC3E}">
        <p14:creationId xmlns:p14="http://schemas.microsoft.com/office/powerpoint/2010/main" val="4032182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Et billede, der indeholder cirkel, skærmbillede, orange&#10;&#10;AI-genereret indhold kan være ukorrekt.">
            <a:extLst>
              <a:ext uri="{FF2B5EF4-FFF2-40B4-BE49-F238E27FC236}">
                <a16:creationId xmlns:a16="http://schemas.microsoft.com/office/drawing/2014/main" id="{99DE7021-E00E-6647-BCA8-765CB60D53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683" r="7504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8B08B77-B84F-ED63-45CF-E3FC19FA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96" y="545911"/>
            <a:ext cx="4301319" cy="736980"/>
          </a:xfrm>
        </p:spPr>
        <p:txBody>
          <a:bodyPr/>
          <a:lstStyle/>
          <a:p>
            <a:r>
              <a:rPr lang="da-DK" dirty="0"/>
              <a:t>Vores digitale verdenskort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D0B47F1-BEC4-2169-CE55-DB2131B4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Hvilke ”skærme” </a:t>
            </a:r>
            <a:r>
              <a:rPr lang="da-DK" b="1" dirty="0">
                <a:solidFill>
                  <a:schemeClr val="accent2"/>
                </a:solidFill>
              </a:rPr>
              <a:t>har vi</a:t>
            </a:r>
            <a:r>
              <a:rPr lang="da-DK" dirty="0"/>
              <a:t>? Hvad bruger vi dem </a:t>
            </a:r>
            <a:r>
              <a:rPr lang="da-DK" dirty="0">
                <a:solidFill>
                  <a:schemeClr val="accent2"/>
                </a:solidFill>
              </a:rPr>
              <a:t>til</a:t>
            </a:r>
            <a:r>
              <a:rPr lang="da-DK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Hvilke </a:t>
            </a:r>
            <a:r>
              <a:rPr lang="da-DK" b="1" dirty="0">
                <a:solidFill>
                  <a:schemeClr val="accent2"/>
                </a:solidFill>
              </a:rPr>
              <a:t>apps, sider og platforme </a:t>
            </a:r>
            <a:r>
              <a:rPr lang="da-DK" dirty="0"/>
              <a:t>”er vi på”?</a:t>
            </a:r>
          </a:p>
          <a:p>
            <a:pPr marL="514350" indent="-514350">
              <a:buFont typeface="+mj-lt"/>
              <a:buAutoNum type="arabicPeriod"/>
            </a:pPr>
            <a:r>
              <a:rPr lang="da-DK" b="1" dirty="0">
                <a:solidFill>
                  <a:schemeClr val="accent2"/>
                </a:solidFill>
              </a:rPr>
              <a:t>Hvem</a:t>
            </a:r>
            <a:r>
              <a:rPr lang="da-DK" b="1" dirty="0"/>
              <a:t> </a:t>
            </a:r>
            <a:r>
              <a:rPr lang="da-DK" dirty="0"/>
              <a:t>bruger vi det sammen med? Hvem laver indholdet?</a:t>
            </a:r>
          </a:p>
        </p:txBody>
      </p:sp>
      <p:pic>
        <p:nvPicPr>
          <p:cNvPr id="8" name="Billede 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D9568AF0-42CA-F3E9-2CDF-B286144C2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2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A91CB-0454-D16B-B1D0-0CD2AF8C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latin typeface="Myriad Pro Light"/>
              </a:rPr>
              <a:t>Hver for sig i gruppen</a:t>
            </a:r>
            <a:r>
              <a:rPr lang="da-DK" sz="3600" dirty="0"/>
              <a:t>:</a:t>
            </a:r>
            <a:br>
              <a:rPr lang="da-DK" sz="3600" dirty="0"/>
            </a:br>
            <a:r>
              <a:rPr lang="da-DK" dirty="0"/>
              <a:t>Devices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8E4256-0571-66EF-5990-875DCA3F3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Gør dig klar til at klippe, klistre og skrive</a:t>
            </a:r>
          </a:p>
        </p:txBody>
      </p:sp>
    </p:spTree>
    <p:extLst>
      <p:ext uri="{BB962C8B-B14F-4D97-AF65-F5344CB8AC3E}">
        <p14:creationId xmlns:p14="http://schemas.microsoft.com/office/powerpoint/2010/main" val="2865297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A91CB-0454-D16B-B1D0-0CD2AF8C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6" y="1905991"/>
            <a:ext cx="10081847" cy="2000991"/>
          </a:xfrm>
        </p:spPr>
        <p:txBody>
          <a:bodyPr>
            <a:normAutofit/>
          </a:bodyPr>
          <a:lstStyle/>
          <a:p>
            <a:r>
              <a:rPr lang="da-DK" dirty="0"/>
              <a:t>Dagens startskud: Quiz</a:t>
            </a:r>
          </a:p>
        </p:txBody>
      </p:sp>
    </p:spTree>
    <p:extLst>
      <p:ext uri="{BB962C8B-B14F-4D97-AF65-F5344CB8AC3E}">
        <p14:creationId xmlns:p14="http://schemas.microsoft.com/office/powerpoint/2010/main" val="7687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3CC8F-3179-56EC-F7CF-A576596D9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F4C15-083A-3149-BADA-62E6E059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86" y="550985"/>
            <a:ext cx="4301319" cy="736980"/>
          </a:xfrm>
        </p:spPr>
        <p:txBody>
          <a:bodyPr/>
          <a:lstStyle/>
          <a:p>
            <a:r>
              <a:rPr lang="da-DK" dirty="0"/>
              <a:t>Klip ud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F3E719-F58C-EA5A-482C-3E82CDEA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829" y="2019869"/>
            <a:ext cx="4781473" cy="4287146"/>
          </a:xfrm>
        </p:spPr>
        <p:txBody>
          <a:bodyPr>
            <a:normAutofit/>
          </a:bodyPr>
          <a:lstStyle/>
          <a:p>
            <a:r>
              <a:rPr lang="da-DK" sz="2000" b="1" dirty="0">
                <a:solidFill>
                  <a:schemeClr val="accent2"/>
                </a:solidFill>
              </a:rPr>
              <a:t>Hvad</a:t>
            </a:r>
            <a:r>
              <a:rPr lang="da-DK" sz="2000" dirty="0"/>
              <a:t> bruger du mest?</a:t>
            </a:r>
          </a:p>
          <a:p>
            <a:r>
              <a:rPr lang="da-DK" sz="2000" dirty="0"/>
              <a:t>Lim </a:t>
            </a:r>
            <a:r>
              <a:rPr lang="da-DK" sz="2000" b="1" dirty="0">
                <a:solidFill>
                  <a:schemeClr val="accent2"/>
                </a:solidFill>
              </a:rPr>
              <a:t>tre ting </a:t>
            </a:r>
            <a:r>
              <a:rPr lang="da-DK" sz="2000" dirty="0"/>
              <a:t>på dit kort, så det viser tre forskellige ‘dele’ af din digitale verden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C95E552-C1A7-F6C9-935B-D3C2864FF630}"/>
              </a:ext>
            </a:extLst>
          </p:cNvPr>
          <p:cNvSpPr txBox="1">
            <a:spLocks/>
          </p:cNvSpPr>
          <p:nvPr/>
        </p:nvSpPr>
        <p:spPr>
          <a:xfrm>
            <a:off x="1064859" y="1187221"/>
            <a:ext cx="10071255" cy="76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Hvilke skærme har vi? </a:t>
            </a:r>
          </a:p>
          <a:p>
            <a:r>
              <a:rPr lang="da-DK" sz="3200" dirty="0">
                <a:solidFill>
                  <a:schemeClr val="bg1"/>
                </a:solidFill>
              </a:rPr>
              <a:t>Til hvad?</a:t>
            </a:r>
          </a:p>
        </p:txBody>
      </p:sp>
      <p:pic>
        <p:nvPicPr>
          <p:cNvPr id="32" name="Pladsholder til billede 5" descr="Et billede, der indeholder cirkel, skærmbillede, orange&#10;&#10;AI-genereret indhold kan være ukorrekt.">
            <a:extLst>
              <a:ext uri="{FF2B5EF4-FFF2-40B4-BE49-F238E27FC236}">
                <a16:creationId xmlns:a16="http://schemas.microsoft.com/office/drawing/2014/main" id="{B5A4C1C2-6999-EE12-FC33-71A830D75D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683" r="7504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35" name="Kombinationskurve 34">
            <a:extLst>
              <a:ext uri="{FF2B5EF4-FFF2-40B4-BE49-F238E27FC236}">
                <a16:creationId xmlns:a16="http://schemas.microsoft.com/office/drawing/2014/main" id="{1E164669-1850-C57B-68E2-F11A477913F4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042062 w 6096000"/>
              <a:gd name="connsiteY0" fmla="*/ 2784763 h 6858000"/>
              <a:gd name="connsiteX1" fmla="*/ 2427514 w 6096000"/>
              <a:gd name="connsiteY1" fmla="*/ 3399311 h 6858000"/>
              <a:gd name="connsiteX2" fmla="*/ 3042062 w 6096000"/>
              <a:gd name="connsiteY2" fmla="*/ 4013859 h 6858000"/>
              <a:gd name="connsiteX3" fmla="*/ 3656610 w 6096000"/>
              <a:gd name="connsiteY3" fmla="*/ 3399311 h 6858000"/>
              <a:gd name="connsiteX4" fmla="*/ 3042062 w 6096000"/>
              <a:gd name="connsiteY4" fmla="*/ 2784763 h 6858000"/>
              <a:gd name="connsiteX5" fmla="*/ 0 w 6096000"/>
              <a:gd name="connsiteY5" fmla="*/ 0 h 6858000"/>
              <a:gd name="connsiteX6" fmla="*/ 6096000 w 6096000"/>
              <a:gd name="connsiteY6" fmla="*/ 0 h 6858000"/>
              <a:gd name="connsiteX7" fmla="*/ 6096000 w 6096000"/>
              <a:gd name="connsiteY7" fmla="*/ 6858000 h 6858000"/>
              <a:gd name="connsiteX8" fmla="*/ 0 w 6096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3042062" y="2784763"/>
                </a:moveTo>
                <a:cubicBezTo>
                  <a:pt x="2702657" y="2784763"/>
                  <a:pt x="2427514" y="3059906"/>
                  <a:pt x="2427514" y="3399311"/>
                </a:cubicBezTo>
                <a:cubicBezTo>
                  <a:pt x="2427514" y="3738716"/>
                  <a:pt x="2702657" y="4013859"/>
                  <a:pt x="3042062" y="4013859"/>
                </a:cubicBezTo>
                <a:cubicBezTo>
                  <a:pt x="3381467" y="4013859"/>
                  <a:pt x="3656610" y="3738716"/>
                  <a:pt x="3656610" y="3399311"/>
                </a:cubicBezTo>
                <a:cubicBezTo>
                  <a:pt x="3656610" y="3059906"/>
                  <a:pt x="3381467" y="2784763"/>
                  <a:pt x="3042062" y="2784763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sp>
        <p:nvSpPr>
          <p:cNvPr id="5" name="Kombinationstegning 1">
            <a:extLst>
              <a:ext uri="{FF2B5EF4-FFF2-40B4-BE49-F238E27FC236}">
                <a16:creationId xmlns:a16="http://schemas.microsoft.com/office/drawing/2014/main" id="{26149D28-1AA7-1431-0A7A-5A266FE5FC3C}"/>
              </a:ext>
            </a:extLst>
          </p:cNvPr>
          <p:cNvSpPr/>
          <p:nvPr/>
        </p:nvSpPr>
        <p:spPr>
          <a:xfrm rot="20700000">
            <a:off x="1232845" y="4864593"/>
            <a:ext cx="1663894" cy="1586494"/>
          </a:xfrm>
          <a:custGeom>
            <a:avLst/>
            <a:gdLst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48775"/>
              <a:gd name="connsiteX1" fmla="*/ 2207173 w 2396359"/>
              <a:gd name="connsiteY1" fmla="*/ 0 h 2348775"/>
              <a:gd name="connsiteX2" fmla="*/ 2396359 w 2396359"/>
              <a:gd name="connsiteY2" fmla="*/ 2249213 h 2348775"/>
              <a:gd name="connsiteX3" fmla="*/ 31531 w 2396359"/>
              <a:gd name="connsiteY3" fmla="*/ 2333296 h 2348775"/>
              <a:gd name="connsiteX4" fmla="*/ 0 w 2396359"/>
              <a:gd name="connsiteY4" fmla="*/ 136634 h 2348775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359" h="2347858">
                <a:moveTo>
                  <a:pt x="0" y="136634"/>
                </a:moveTo>
                <a:cubicBezTo>
                  <a:pt x="809297" y="164661"/>
                  <a:pt x="1313794" y="14014"/>
                  <a:pt x="2207173" y="0"/>
                </a:cubicBezTo>
                <a:lnTo>
                  <a:pt x="2396359" y="2249213"/>
                </a:lnTo>
                <a:cubicBezTo>
                  <a:pt x="1513489" y="2266731"/>
                  <a:pt x="914400" y="2389351"/>
                  <a:pt x="31531" y="2333296"/>
                </a:cubicBezTo>
                <a:lnTo>
                  <a:pt x="0" y="13663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76826" dist="97327" dir="3960000" sx="105000" sy="105000" algn="tl" rotWithShape="0">
              <a:prstClr val="black">
                <a:alpha val="17815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ctr">
            <a:normAutofit/>
          </a:bodyPr>
          <a:lstStyle/>
          <a:p>
            <a:pPr algn="ctr"/>
            <a:r>
              <a:rPr lang="da-DK" sz="1200" strike="sngStrike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Fjernsyn</a:t>
            </a:r>
          </a:p>
          <a:p>
            <a:pPr algn="ctr"/>
            <a:r>
              <a:rPr lang="da-DK" sz="12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TV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4FAA5D4-46D1-A7A5-6508-6E5F674CD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71124" y="4056103"/>
            <a:ext cx="2929125" cy="233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FBF9745-7653-B215-4336-A47B3C7AA8D9}"/>
              </a:ext>
            </a:extLst>
          </p:cNvPr>
          <p:cNvSpPr txBox="1"/>
          <p:nvPr/>
        </p:nvSpPr>
        <p:spPr>
          <a:xfrm rot="21203216">
            <a:off x="423191" y="3916993"/>
            <a:ext cx="1721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Myriad Pro" panose="020B0503030403020204" pitchFamily="34" charset="0"/>
              </a:rPr>
              <a:t>Finder du ikke det,</a:t>
            </a:r>
            <a:br>
              <a:rPr lang="da-DK" sz="12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Myriad Pro" panose="020B0503030403020204" pitchFamily="34" charset="0"/>
              </a:rPr>
              <a:t>du bruger mest?</a:t>
            </a:r>
          </a:p>
          <a:p>
            <a:br>
              <a:rPr lang="da-DK" sz="12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Myriad Pro" panose="020B0503030403020204" pitchFamily="34" charset="0"/>
              </a:rPr>
              <a:t>Skriv det på en PostIt,</a:t>
            </a:r>
            <a:br>
              <a:rPr lang="da-DK" sz="1200" dirty="0">
                <a:solidFill>
                  <a:schemeClr val="bg1"/>
                </a:solidFill>
                <a:latin typeface="Myriad Pro" panose="020B0503030403020204" pitchFamily="34" charset="0"/>
              </a:rPr>
            </a:br>
            <a:r>
              <a:rPr lang="da-DK" sz="1200" dirty="0">
                <a:solidFill>
                  <a:schemeClr val="bg1"/>
                </a:solidFill>
                <a:latin typeface="Myriad Pro" panose="020B0503030403020204" pitchFamily="34" charset="0"/>
              </a:rPr>
              <a:t>og sæt dén på i stedet!</a:t>
            </a:r>
          </a:p>
        </p:txBody>
      </p:sp>
      <p:pic>
        <p:nvPicPr>
          <p:cNvPr id="21" name="Billede 20" descr="Et billede, der indeholder clipart, Grafik&#10;&#10;AI-genereret indhold kan være ukorrekt.">
            <a:extLst>
              <a:ext uri="{FF2B5EF4-FFF2-40B4-BE49-F238E27FC236}">
                <a16:creationId xmlns:a16="http://schemas.microsoft.com/office/drawing/2014/main" id="{4E8174BF-6E93-01C2-F10B-98D45360E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181109">
            <a:off x="8244148" y="2727184"/>
            <a:ext cx="1249707" cy="71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Billede 22" descr="Et billede, der indeholder symbol, Grafik&#10;&#10;AI-genereret indhold kan være ukorrekt.">
            <a:extLst>
              <a:ext uri="{FF2B5EF4-FFF2-40B4-BE49-F238E27FC236}">
                <a16:creationId xmlns:a16="http://schemas.microsoft.com/office/drawing/2014/main" id="{008D2597-C02C-65DB-B645-D485A18BF1B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601602">
            <a:off x="2814948" y="4684365"/>
            <a:ext cx="2244946" cy="1282826"/>
          </a:xfrm>
          <a:prstGeom prst="rect">
            <a:avLst/>
          </a:prstGeom>
        </p:spPr>
      </p:pic>
      <p:sp>
        <p:nvSpPr>
          <p:cNvPr id="43" name="Kombinationskurve 42">
            <a:extLst>
              <a:ext uri="{FF2B5EF4-FFF2-40B4-BE49-F238E27FC236}">
                <a16:creationId xmlns:a16="http://schemas.microsoft.com/office/drawing/2014/main" id="{46B7B2E3-2485-E27D-82D9-7526D77CB935}"/>
              </a:ext>
            </a:extLst>
          </p:cNvPr>
          <p:cNvSpPr/>
          <p:nvPr/>
        </p:nvSpPr>
        <p:spPr>
          <a:xfrm rot="21006881">
            <a:off x="5005532" y="3240249"/>
            <a:ext cx="3464852" cy="736984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400AF003-1E88-210D-B7D4-6F11B2D16F9E}"/>
              </a:ext>
            </a:extLst>
          </p:cNvPr>
          <p:cNvSpPr txBox="1"/>
          <p:nvPr/>
        </p:nvSpPr>
        <p:spPr>
          <a:xfrm rot="21017333">
            <a:off x="3724126" y="5388282"/>
            <a:ext cx="172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Myriad Pro Light" panose="020B0403030403020204" pitchFamily="34" charset="0"/>
              </a:rPr>
              <a:t>Klip! Klip!</a:t>
            </a:r>
          </a:p>
        </p:txBody>
      </p:sp>
      <p:pic>
        <p:nvPicPr>
          <p:cNvPr id="44" name="Billede 43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9EFF586-2A15-10F5-6575-6BF72A03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5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A91CB-0454-D16B-B1D0-0CD2AF8C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>
                <a:latin typeface="Myriad Pro Light"/>
              </a:rPr>
              <a:t>Hver for sig i gruppen</a:t>
            </a:r>
            <a:r>
              <a:rPr lang="da-DK" sz="3600" dirty="0"/>
              <a:t>:</a:t>
            </a:r>
            <a:br>
              <a:rPr lang="da-DK" sz="3600" dirty="0"/>
            </a:br>
            <a:r>
              <a:rPr lang="da-DK" dirty="0"/>
              <a:t>Apps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5322F-45AE-BA61-60A9-37F2B639C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165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91EF77-3FD7-6C64-5BBB-1FEDB5305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E5918-4C26-CF7F-427A-ECFBDB2B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86" y="550984"/>
            <a:ext cx="4301319" cy="800963"/>
          </a:xfrm>
        </p:spPr>
        <p:txBody>
          <a:bodyPr/>
          <a:lstStyle/>
          <a:p>
            <a:r>
              <a:rPr lang="da-DK" dirty="0"/>
              <a:t>Klip eller skriv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9F693E1-C56B-EA0E-1962-23CEA40A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288021"/>
            <a:ext cx="4301320" cy="4018994"/>
          </a:xfrm>
        </p:spPr>
        <p:txBody>
          <a:bodyPr>
            <a:normAutofit/>
          </a:bodyPr>
          <a:lstStyle/>
          <a:p>
            <a:r>
              <a:rPr lang="da-DK" sz="2000" dirty="0"/>
              <a:t>Find eller lav så mange af dine apps/steder/platforme, du kan</a:t>
            </a:r>
          </a:p>
          <a:p>
            <a:r>
              <a:rPr lang="da-DK" sz="2000" dirty="0"/>
              <a:t>Lim dem på ud for det rigtige </a:t>
            </a:r>
            <a:r>
              <a:rPr lang="da-DK" sz="2000" dirty="0" err="1"/>
              <a:t>device</a:t>
            </a:r>
            <a:endParaRPr lang="da-DK" sz="2000" dirty="0"/>
          </a:p>
          <a:p>
            <a:r>
              <a:rPr lang="da-DK" sz="2000" dirty="0"/>
              <a:t>Der skal være </a:t>
            </a:r>
            <a:r>
              <a:rPr lang="da-DK" sz="2000" b="1" dirty="0">
                <a:solidFill>
                  <a:schemeClr val="accent2"/>
                </a:solidFill>
              </a:rPr>
              <a:t>mindst</a:t>
            </a:r>
            <a:br>
              <a:rPr lang="da-DK" sz="2000" dirty="0">
                <a:solidFill>
                  <a:schemeClr val="accent2"/>
                </a:solidFill>
              </a:rPr>
            </a:br>
            <a:r>
              <a:rPr lang="da-DK" sz="2000" b="1" dirty="0">
                <a:solidFill>
                  <a:schemeClr val="accent2"/>
                </a:solidFill>
              </a:rPr>
              <a:t>2-3 ting</a:t>
            </a:r>
            <a:r>
              <a:rPr lang="da-DK" sz="2000" b="1" dirty="0"/>
              <a:t> </a:t>
            </a:r>
            <a:r>
              <a:rPr lang="da-DK" sz="2000" dirty="0"/>
              <a:t>pr. del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878F592-1440-777B-9A92-7EDF24BBB90D}"/>
              </a:ext>
            </a:extLst>
          </p:cNvPr>
          <p:cNvSpPr txBox="1">
            <a:spLocks/>
          </p:cNvSpPr>
          <p:nvPr/>
        </p:nvSpPr>
        <p:spPr>
          <a:xfrm>
            <a:off x="1066798" y="1071851"/>
            <a:ext cx="5050603" cy="1058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bg1"/>
                </a:solidFill>
              </a:rPr>
              <a:t>Hvad bruger vi tiden til?</a:t>
            </a:r>
          </a:p>
          <a:p>
            <a:r>
              <a:rPr lang="da-DK" sz="3200" dirty="0">
                <a:solidFill>
                  <a:schemeClr val="bg1"/>
                </a:solidFill>
              </a:rPr>
              <a:t>På hvilken skærm?</a:t>
            </a:r>
          </a:p>
        </p:txBody>
      </p:sp>
      <p:pic>
        <p:nvPicPr>
          <p:cNvPr id="32" name="Pladsholder til billede 5" descr="Et billede, der indeholder cirkel, skærmbillede, orange&#10;&#10;AI-genereret indhold kan være ukorrekt.">
            <a:extLst>
              <a:ext uri="{FF2B5EF4-FFF2-40B4-BE49-F238E27FC236}">
                <a16:creationId xmlns:a16="http://schemas.microsoft.com/office/drawing/2014/main" id="{7FD08150-46B2-75B7-CDF8-0D78883349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683" r="7504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0962D0B8-35E9-51CF-D0C9-3B614E652C18}"/>
              </a:ext>
            </a:extLst>
          </p:cNvPr>
          <p:cNvSpPr txBox="1"/>
          <p:nvPr/>
        </p:nvSpPr>
        <p:spPr>
          <a:xfrm rot="21017333">
            <a:off x="1236580" y="4559702"/>
            <a:ext cx="172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  <a:latin typeface="Myriad Pro Light" panose="020B0403030403020204" pitchFamily="34" charset="0"/>
              </a:rPr>
              <a:t>Klip! Klip!</a:t>
            </a:r>
          </a:p>
        </p:txBody>
      </p:sp>
      <p:pic>
        <p:nvPicPr>
          <p:cNvPr id="21" name="Billede 20" descr="Et billede, der indeholder clipart, Grafik&#10;&#10;AI-genereret indhold kan være ukorrekt.">
            <a:extLst>
              <a:ext uri="{FF2B5EF4-FFF2-40B4-BE49-F238E27FC236}">
                <a16:creationId xmlns:a16="http://schemas.microsoft.com/office/drawing/2014/main" id="{AB1CD8D4-E7AD-7129-CB2C-4C7797344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81109">
            <a:off x="8513063" y="2951550"/>
            <a:ext cx="908217" cy="518981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458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8533D583-61DF-30ED-4115-871B7A20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577">
            <a:off x="2330372" y="4487599"/>
            <a:ext cx="2209614" cy="3307530"/>
          </a:xfrm>
          <a:prstGeom prst="rect">
            <a:avLst/>
          </a:prstGeom>
          <a:noFill/>
          <a:effectLst>
            <a:outerShdw blurRad="190819" dist="38100" dir="2700000" sx="103855" sy="103855" algn="tl" rotWithShape="0">
              <a:prstClr val="black">
                <a:alpha val="18801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lede 22" descr="Et billede, der indeholder symbol, Grafik&#10;&#10;AI-genereret indhold kan være ukorrekt.">
            <a:extLst>
              <a:ext uri="{FF2B5EF4-FFF2-40B4-BE49-F238E27FC236}">
                <a16:creationId xmlns:a16="http://schemas.microsoft.com/office/drawing/2014/main" id="{060474F2-7D95-32C6-093F-0AD4A891E08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00000">
            <a:off x="596350" y="4912933"/>
            <a:ext cx="2244946" cy="1282826"/>
          </a:xfrm>
          <a:prstGeom prst="rect">
            <a:avLst/>
          </a:prstGeom>
        </p:spPr>
      </p:pic>
      <p:sp>
        <p:nvSpPr>
          <p:cNvPr id="5" name="Kombinationstegning 1">
            <a:extLst>
              <a:ext uri="{FF2B5EF4-FFF2-40B4-BE49-F238E27FC236}">
                <a16:creationId xmlns:a16="http://schemas.microsoft.com/office/drawing/2014/main" id="{46776533-3FE4-BA58-86A9-0ECEF99559B1}"/>
              </a:ext>
            </a:extLst>
          </p:cNvPr>
          <p:cNvSpPr/>
          <p:nvPr/>
        </p:nvSpPr>
        <p:spPr>
          <a:xfrm rot="1161047">
            <a:off x="4216262" y="4940642"/>
            <a:ext cx="1663894" cy="1586494"/>
          </a:xfrm>
          <a:custGeom>
            <a:avLst/>
            <a:gdLst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48775"/>
              <a:gd name="connsiteX1" fmla="*/ 2207173 w 2396359"/>
              <a:gd name="connsiteY1" fmla="*/ 0 h 2348775"/>
              <a:gd name="connsiteX2" fmla="*/ 2396359 w 2396359"/>
              <a:gd name="connsiteY2" fmla="*/ 2249213 h 2348775"/>
              <a:gd name="connsiteX3" fmla="*/ 31531 w 2396359"/>
              <a:gd name="connsiteY3" fmla="*/ 2333296 h 2348775"/>
              <a:gd name="connsiteX4" fmla="*/ 0 w 2396359"/>
              <a:gd name="connsiteY4" fmla="*/ 136634 h 2348775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359" h="2347858">
                <a:moveTo>
                  <a:pt x="0" y="136634"/>
                </a:moveTo>
                <a:cubicBezTo>
                  <a:pt x="809297" y="164661"/>
                  <a:pt x="1313794" y="14014"/>
                  <a:pt x="2207173" y="0"/>
                </a:cubicBezTo>
                <a:lnTo>
                  <a:pt x="2396359" y="2249213"/>
                </a:lnTo>
                <a:cubicBezTo>
                  <a:pt x="1513489" y="2266731"/>
                  <a:pt x="914400" y="2389351"/>
                  <a:pt x="31531" y="2333296"/>
                </a:cubicBezTo>
                <a:lnTo>
                  <a:pt x="0" y="13663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76826" dist="97327" dir="3960000" sx="105000" sy="105000" algn="tl" rotWithShape="0">
              <a:prstClr val="black">
                <a:alpha val="17815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ctr">
            <a:normAutofit/>
          </a:bodyPr>
          <a:lstStyle/>
          <a:p>
            <a:pPr algn="ctr"/>
            <a:r>
              <a:rPr lang="da-DK" sz="12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CS:GO</a:t>
            </a:r>
          </a:p>
        </p:txBody>
      </p:sp>
      <p:sp>
        <p:nvSpPr>
          <p:cNvPr id="43" name="Kombinationskurve 42">
            <a:extLst>
              <a:ext uri="{FF2B5EF4-FFF2-40B4-BE49-F238E27FC236}">
                <a16:creationId xmlns:a16="http://schemas.microsoft.com/office/drawing/2014/main" id="{1DF79D9D-1D18-653F-34C2-5C12A93527F9}"/>
              </a:ext>
            </a:extLst>
          </p:cNvPr>
          <p:cNvSpPr/>
          <p:nvPr/>
        </p:nvSpPr>
        <p:spPr>
          <a:xfrm rot="21006881">
            <a:off x="4143606" y="3118603"/>
            <a:ext cx="3116235" cy="1108597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Kombinationskurve 10">
            <a:extLst>
              <a:ext uri="{FF2B5EF4-FFF2-40B4-BE49-F238E27FC236}">
                <a16:creationId xmlns:a16="http://schemas.microsoft.com/office/drawing/2014/main" id="{A77607AA-1754-3C54-5EA8-71E5AB3EFD93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3052370 w 6096000"/>
              <a:gd name="connsiteY0" fmla="*/ 1050965 h 6858000"/>
              <a:gd name="connsiteX1" fmla="*/ 696686 w 6096000"/>
              <a:gd name="connsiteY1" fmla="*/ 3402280 h 6858000"/>
              <a:gd name="connsiteX2" fmla="*/ 708848 w 6096000"/>
              <a:gd name="connsiteY2" fmla="*/ 3642688 h 6858000"/>
              <a:gd name="connsiteX3" fmla="*/ 741337 w 6096000"/>
              <a:gd name="connsiteY3" fmla="*/ 3855165 h 6858000"/>
              <a:gd name="connsiteX4" fmla="*/ 3059875 w 6096000"/>
              <a:gd name="connsiteY4" fmla="*/ 3408218 h 6858000"/>
              <a:gd name="connsiteX5" fmla="*/ 3830926 w 6096000"/>
              <a:gd name="connsiteY5" fmla="*/ 1185188 h 6858000"/>
              <a:gd name="connsiteX6" fmla="*/ 3752878 w 6096000"/>
              <a:gd name="connsiteY6" fmla="*/ 1156676 h 6858000"/>
              <a:gd name="connsiteX7" fmla="*/ 3052370 w 6096000"/>
              <a:gd name="connsiteY7" fmla="*/ 1050965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3052370" y="1050965"/>
                </a:moveTo>
                <a:cubicBezTo>
                  <a:pt x="1751362" y="1050965"/>
                  <a:pt x="696686" y="2103685"/>
                  <a:pt x="696686" y="3402280"/>
                </a:cubicBezTo>
                <a:cubicBezTo>
                  <a:pt x="696686" y="3483442"/>
                  <a:pt x="700806" y="3563644"/>
                  <a:pt x="708848" y="3642688"/>
                </a:cubicBezTo>
                <a:lnTo>
                  <a:pt x="741337" y="3855165"/>
                </a:lnTo>
                <a:lnTo>
                  <a:pt x="3059875" y="3408218"/>
                </a:lnTo>
                <a:lnTo>
                  <a:pt x="3830926" y="1185188"/>
                </a:lnTo>
                <a:lnTo>
                  <a:pt x="3752878" y="1156676"/>
                </a:lnTo>
                <a:cubicBezTo>
                  <a:pt x="3531588" y="1087975"/>
                  <a:pt x="3296309" y="1050965"/>
                  <a:pt x="3052370" y="1050965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pic>
        <p:nvPicPr>
          <p:cNvPr id="22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08CFC1D2-B1CF-8A35-237F-271A1A082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0" t="72455" r="10409" b="17184"/>
          <a:stretch>
            <a:fillRect/>
          </a:stretch>
        </p:blipFill>
        <p:spPr bwMode="auto">
          <a:xfrm rot="784659">
            <a:off x="7090714" y="2950600"/>
            <a:ext cx="697388" cy="648382"/>
          </a:xfrm>
          <a:prstGeom prst="rect">
            <a:avLst/>
          </a:prstGeom>
          <a:noFill/>
          <a:effectLst>
            <a:outerShdw blurRad="190819" dist="38100" dir="2700000" sx="103855" sy="103855" algn="tl" rotWithShape="0">
              <a:prstClr val="black">
                <a:alpha val="18801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968E93BD-75BE-9584-54C8-74A29EB8D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84304" r="80255" b="5083"/>
          <a:stretch>
            <a:fillRect/>
          </a:stretch>
        </p:blipFill>
        <p:spPr bwMode="auto">
          <a:xfrm rot="19465950">
            <a:off x="8566962" y="2109505"/>
            <a:ext cx="751603" cy="748340"/>
          </a:xfrm>
          <a:prstGeom prst="rect">
            <a:avLst/>
          </a:prstGeom>
          <a:noFill/>
          <a:effectLst>
            <a:outerShdw blurRad="190819" dist="38100" dir="2700000" sx="103855" sy="103855" algn="tl" rotWithShape="0">
              <a:prstClr val="black">
                <a:alpha val="18801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B2383EC2-DADF-E6E7-34E4-9E0BC42BB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84423" r="46554" b="5216"/>
          <a:stretch>
            <a:fillRect/>
          </a:stretch>
        </p:blipFill>
        <p:spPr bwMode="auto">
          <a:xfrm rot="784659">
            <a:off x="9947641" y="2644059"/>
            <a:ext cx="693994" cy="645226"/>
          </a:xfrm>
          <a:prstGeom prst="rect">
            <a:avLst/>
          </a:prstGeom>
          <a:noFill/>
          <a:effectLst>
            <a:outerShdw blurRad="190819" dist="38100" dir="2700000" sx="103855" sy="103855" algn="tl" rotWithShape="0">
              <a:prstClr val="black">
                <a:alpha val="18801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Kombinationstegning 1">
            <a:extLst>
              <a:ext uri="{FF2B5EF4-FFF2-40B4-BE49-F238E27FC236}">
                <a16:creationId xmlns:a16="http://schemas.microsoft.com/office/drawing/2014/main" id="{AFDD4C95-CA64-428B-7E9F-74FEC14AA998}"/>
              </a:ext>
            </a:extLst>
          </p:cNvPr>
          <p:cNvSpPr/>
          <p:nvPr/>
        </p:nvSpPr>
        <p:spPr>
          <a:xfrm rot="537016">
            <a:off x="8621680" y="1044473"/>
            <a:ext cx="1058020" cy="1008803"/>
          </a:xfrm>
          <a:custGeom>
            <a:avLst/>
            <a:gdLst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48775"/>
              <a:gd name="connsiteX1" fmla="*/ 2207173 w 2396359"/>
              <a:gd name="connsiteY1" fmla="*/ 0 h 2348775"/>
              <a:gd name="connsiteX2" fmla="*/ 2396359 w 2396359"/>
              <a:gd name="connsiteY2" fmla="*/ 2249213 h 2348775"/>
              <a:gd name="connsiteX3" fmla="*/ 31531 w 2396359"/>
              <a:gd name="connsiteY3" fmla="*/ 2333296 h 2348775"/>
              <a:gd name="connsiteX4" fmla="*/ 0 w 2396359"/>
              <a:gd name="connsiteY4" fmla="*/ 136634 h 2348775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359" h="2347858">
                <a:moveTo>
                  <a:pt x="0" y="136634"/>
                </a:moveTo>
                <a:cubicBezTo>
                  <a:pt x="809297" y="164661"/>
                  <a:pt x="1313794" y="14014"/>
                  <a:pt x="2207173" y="0"/>
                </a:cubicBezTo>
                <a:lnTo>
                  <a:pt x="2396359" y="2249213"/>
                </a:lnTo>
                <a:cubicBezTo>
                  <a:pt x="1513489" y="2266731"/>
                  <a:pt x="914400" y="2389351"/>
                  <a:pt x="31531" y="2333296"/>
                </a:cubicBezTo>
                <a:lnTo>
                  <a:pt x="0" y="13663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76826" dist="97327" dir="3960000" sx="105000" sy="105000" algn="tl" rotWithShape="0">
              <a:prstClr val="black">
                <a:alpha val="17815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ctr">
            <a:normAutofit/>
          </a:bodyPr>
          <a:lstStyle/>
          <a:p>
            <a:pPr marL="11113" algn="ctr">
              <a:tabLst>
                <a:tab pos="214313" algn="l"/>
              </a:tabLst>
            </a:pPr>
            <a:r>
              <a:rPr lang="da-DK" sz="1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Chat</a:t>
            </a:r>
          </a:p>
        </p:txBody>
      </p:sp>
      <p:sp>
        <p:nvSpPr>
          <p:cNvPr id="17" name="Kombinationskurve 16">
            <a:extLst>
              <a:ext uri="{FF2B5EF4-FFF2-40B4-BE49-F238E27FC236}">
                <a16:creationId xmlns:a16="http://schemas.microsoft.com/office/drawing/2014/main" id="{B3165F1E-84B2-FDB1-E4B0-CC5D3B2C346A}"/>
              </a:ext>
            </a:extLst>
          </p:cNvPr>
          <p:cNvSpPr/>
          <p:nvPr/>
        </p:nvSpPr>
        <p:spPr>
          <a:xfrm rot="18804656" flipV="1">
            <a:off x="5028566" y="3915568"/>
            <a:ext cx="3693725" cy="922643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8" name="Billede 2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A56D9006-44B8-5A6A-BF3C-785F56BC7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5C5F2EA-A3D4-A765-8597-6087D029B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234" b="94030" l="38492" r="93254">
                        <a14:foregroundMark x1="66667" y1="51741" x2="56608" y2="53587"/>
                        <a14:foregroundMark x1="40860" y1="72986" x2="51190" y2="85075"/>
                        <a14:foregroundMark x1="51190" y1="85075" x2="68651" y2="87562"/>
                        <a14:foregroundMark x1="68651" y1="87562" x2="92857" y2="67662"/>
                        <a14:foregroundMark x1="38492" y1="77114" x2="38662" y2="75837"/>
                        <a14:backgroundMark x1="53571" y1="52239" x2="43254" y2="64677"/>
                        <a14:backgroundMark x1="44444" y1="65174" x2="41270" y2="67662"/>
                        <a14:backgroundMark x1="53571" y1="54726" x2="55556" y2="51741"/>
                        <a14:backgroundMark x1="39683" y1="68159" x2="38492" y2="70149"/>
                        <a14:backgroundMark x1="40873" y1="67662" x2="38492" y2="69652"/>
                        <a14:backgroundMark x1="49603" y1="56219" x2="54762" y2="52239"/>
                        <a14:backgroundMark x1="42063" y1="67164" x2="38889" y2="70149"/>
                        <a14:backgroundMark x1="52381" y1="53731" x2="53175" y2="53731"/>
                        <a14:backgroundMark x1="38889" y1="71144" x2="50397" y2="56219"/>
                        <a14:backgroundMark x1="50397" y1="56219" x2="57143" y2="52239"/>
                        <a14:backgroundMark x1="71032" y1="50746" x2="67063" y2="49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15" t="48070"/>
          <a:stretch>
            <a:fillRect/>
          </a:stretch>
        </p:blipFill>
        <p:spPr bwMode="auto">
          <a:xfrm rot="15947163">
            <a:off x="8988990" y="3049050"/>
            <a:ext cx="982939" cy="6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88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A91CB-0454-D16B-B1D0-0CD2AF8C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latin typeface="Myriad Pro Light"/>
              </a:rPr>
              <a:t>I gruppen:</a:t>
            </a:r>
            <a:br>
              <a:rPr lang="da-DK" sz="3600" dirty="0">
                <a:latin typeface="Myriad Pro Light"/>
              </a:rPr>
            </a:br>
            <a:r>
              <a:rPr lang="da-DK" dirty="0"/>
              <a:t>Hvem er de andre?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8E4256-0571-66EF-5990-875DCA3F3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Gør dig klar til at krydse af!</a:t>
            </a:r>
          </a:p>
        </p:txBody>
      </p:sp>
    </p:spTree>
    <p:extLst>
      <p:ext uri="{BB962C8B-B14F-4D97-AF65-F5344CB8AC3E}">
        <p14:creationId xmlns:p14="http://schemas.microsoft.com/office/powerpoint/2010/main" val="2633527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D8E70B-677B-A3ED-B2F6-CE1BF1AD8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791A2-A1A2-4739-FC27-B39CF3BF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25" y="602551"/>
            <a:ext cx="4301319" cy="800963"/>
          </a:xfrm>
        </p:spPr>
        <p:txBody>
          <a:bodyPr/>
          <a:lstStyle/>
          <a:p>
            <a:r>
              <a:rPr lang="da-DK" dirty="0"/>
              <a:t>Snak sammen og </a:t>
            </a:r>
            <a:br>
              <a:rPr lang="da-DK" dirty="0"/>
            </a:br>
            <a:r>
              <a:rPr lang="da-DK" dirty="0"/>
              <a:t>kryds af på jeres kort</a:t>
            </a:r>
          </a:p>
        </p:txBody>
      </p:sp>
      <p:pic>
        <p:nvPicPr>
          <p:cNvPr id="32" name="Pladsholder til billede 5" descr="Et billede, der indeholder cirkel, skærmbillede, orange&#10;&#10;AI-genereret indhold kan være ukorrekt.">
            <a:extLst>
              <a:ext uri="{FF2B5EF4-FFF2-40B4-BE49-F238E27FC236}">
                <a16:creationId xmlns:a16="http://schemas.microsoft.com/office/drawing/2014/main" id="{8D125A48-7048-33C0-4C4C-1F6C4F1FA7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683" r="7504"/>
          <a:stretch>
            <a:fillRect/>
          </a:stretch>
        </p:blipFill>
        <p:spPr>
          <a:xfrm>
            <a:off x="6096000" y="0"/>
            <a:ext cx="6096000" cy="6858000"/>
          </a:xfrm>
        </p:spPr>
      </p:pic>
      <p:pic>
        <p:nvPicPr>
          <p:cNvPr id="21" name="Billede 20" descr="Et billede, der indeholder clipart, Grafik&#10;&#10;AI-genereret indhold kan være ukorrekt.">
            <a:extLst>
              <a:ext uri="{FF2B5EF4-FFF2-40B4-BE49-F238E27FC236}">
                <a16:creationId xmlns:a16="http://schemas.microsoft.com/office/drawing/2014/main" id="{23422FD6-FD94-D8BE-A897-CF77291DC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81109">
            <a:off x="8513063" y="2951550"/>
            <a:ext cx="908217" cy="518981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8245DA7A-447C-45AC-D7D7-BB7736EF9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0" t="72455" r="10409" b="17184"/>
          <a:stretch>
            <a:fillRect/>
          </a:stretch>
        </p:blipFill>
        <p:spPr bwMode="auto">
          <a:xfrm rot="784659">
            <a:off x="7090714" y="2950600"/>
            <a:ext cx="697388" cy="648382"/>
          </a:xfrm>
          <a:prstGeom prst="rect">
            <a:avLst/>
          </a:prstGeom>
          <a:noFill/>
          <a:effectLst>
            <a:outerShdw blurRad="190819" dist="38100" dir="2700000" sx="103855" sy="103855" algn="tl" rotWithShape="0">
              <a:prstClr val="black">
                <a:alpha val="18801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1097A3B0-B0E3-1D6F-0242-8BA1283FD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84304" r="80255" b="5083"/>
          <a:stretch>
            <a:fillRect/>
          </a:stretch>
        </p:blipFill>
        <p:spPr bwMode="auto">
          <a:xfrm rot="19465950">
            <a:off x="8566962" y="2109505"/>
            <a:ext cx="751603" cy="748340"/>
          </a:xfrm>
          <a:prstGeom prst="rect">
            <a:avLst/>
          </a:prstGeom>
          <a:noFill/>
          <a:effectLst>
            <a:outerShdw blurRad="190819" dist="38100" dir="2700000" sx="103855" sy="103855" algn="tl" rotWithShape="0">
              <a:prstClr val="black">
                <a:alpha val="18801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Kombinationstegning 1">
            <a:extLst>
              <a:ext uri="{FF2B5EF4-FFF2-40B4-BE49-F238E27FC236}">
                <a16:creationId xmlns:a16="http://schemas.microsoft.com/office/drawing/2014/main" id="{01F6B670-FD58-6CAD-AD76-0D98F42B6107}"/>
              </a:ext>
            </a:extLst>
          </p:cNvPr>
          <p:cNvSpPr/>
          <p:nvPr/>
        </p:nvSpPr>
        <p:spPr>
          <a:xfrm rot="537016">
            <a:off x="8676386" y="1013764"/>
            <a:ext cx="1058020" cy="1008803"/>
          </a:xfrm>
          <a:custGeom>
            <a:avLst/>
            <a:gdLst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33296"/>
              <a:gd name="connsiteX1" fmla="*/ 2207173 w 2396359"/>
              <a:gd name="connsiteY1" fmla="*/ 0 h 2333296"/>
              <a:gd name="connsiteX2" fmla="*/ 2396359 w 2396359"/>
              <a:gd name="connsiteY2" fmla="*/ 2249213 h 2333296"/>
              <a:gd name="connsiteX3" fmla="*/ 31531 w 2396359"/>
              <a:gd name="connsiteY3" fmla="*/ 2333296 h 2333296"/>
              <a:gd name="connsiteX4" fmla="*/ 0 w 2396359"/>
              <a:gd name="connsiteY4" fmla="*/ 136634 h 2333296"/>
              <a:gd name="connsiteX0" fmla="*/ 0 w 2396359"/>
              <a:gd name="connsiteY0" fmla="*/ 136634 h 2348775"/>
              <a:gd name="connsiteX1" fmla="*/ 2207173 w 2396359"/>
              <a:gd name="connsiteY1" fmla="*/ 0 h 2348775"/>
              <a:gd name="connsiteX2" fmla="*/ 2396359 w 2396359"/>
              <a:gd name="connsiteY2" fmla="*/ 2249213 h 2348775"/>
              <a:gd name="connsiteX3" fmla="*/ 31531 w 2396359"/>
              <a:gd name="connsiteY3" fmla="*/ 2333296 h 2348775"/>
              <a:gd name="connsiteX4" fmla="*/ 0 w 2396359"/>
              <a:gd name="connsiteY4" fmla="*/ 136634 h 2348775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  <a:gd name="connsiteX0" fmla="*/ 0 w 2396359"/>
              <a:gd name="connsiteY0" fmla="*/ 136634 h 2347858"/>
              <a:gd name="connsiteX1" fmla="*/ 2207173 w 2396359"/>
              <a:gd name="connsiteY1" fmla="*/ 0 h 2347858"/>
              <a:gd name="connsiteX2" fmla="*/ 2396359 w 2396359"/>
              <a:gd name="connsiteY2" fmla="*/ 2249213 h 2347858"/>
              <a:gd name="connsiteX3" fmla="*/ 31531 w 2396359"/>
              <a:gd name="connsiteY3" fmla="*/ 2333296 h 2347858"/>
              <a:gd name="connsiteX4" fmla="*/ 0 w 2396359"/>
              <a:gd name="connsiteY4" fmla="*/ 136634 h 234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359" h="2347858">
                <a:moveTo>
                  <a:pt x="0" y="136634"/>
                </a:moveTo>
                <a:cubicBezTo>
                  <a:pt x="809297" y="164661"/>
                  <a:pt x="1313794" y="14014"/>
                  <a:pt x="2207173" y="0"/>
                </a:cubicBezTo>
                <a:lnTo>
                  <a:pt x="2396359" y="2249213"/>
                </a:lnTo>
                <a:cubicBezTo>
                  <a:pt x="1513489" y="2266731"/>
                  <a:pt x="914400" y="2389351"/>
                  <a:pt x="31531" y="2333296"/>
                </a:cubicBezTo>
                <a:lnTo>
                  <a:pt x="0" y="13663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76826" dist="97327" dir="3960000" sx="105000" sy="105000" algn="tl" rotWithShape="0">
              <a:prstClr val="black">
                <a:alpha val="17815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ctr">
            <a:normAutofit/>
          </a:bodyPr>
          <a:lstStyle/>
          <a:p>
            <a:pPr algn="ctr"/>
            <a:r>
              <a:rPr lang="da-DK" sz="12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chat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525CAB25-105C-B50E-2D84-331A915FC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98" y="1583897"/>
            <a:ext cx="4394587" cy="4671552"/>
          </a:xfrm>
        </p:spPr>
        <p:txBody>
          <a:bodyPr>
            <a:normAutofit/>
          </a:bodyPr>
          <a:lstStyle/>
          <a:p>
            <a:r>
              <a:rPr lang="da-DK" dirty="0"/>
              <a:t>Hvem bruger I det </a:t>
            </a:r>
            <a:r>
              <a:rPr lang="da-DK" b="1" dirty="0">
                <a:solidFill>
                  <a:schemeClr val="accent2"/>
                </a:solidFill>
              </a:rPr>
              <a:t>sammen med</a:t>
            </a:r>
            <a:r>
              <a:rPr lang="da-DK" dirty="0"/>
              <a:t>?</a:t>
            </a:r>
          </a:p>
          <a:p>
            <a:r>
              <a:rPr lang="da-DK" dirty="0"/>
              <a:t>Hvem møder man </a:t>
            </a:r>
            <a:r>
              <a:rPr lang="da-DK" b="1" dirty="0">
                <a:solidFill>
                  <a:schemeClr val="accent2"/>
                </a:solidFill>
              </a:rPr>
              <a:t>også</a:t>
            </a:r>
            <a:r>
              <a:rPr lang="da-DK" dirty="0"/>
              <a:t>?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000" i="1" dirty="0"/>
              <a:t>Tænketips:</a:t>
            </a:r>
          </a:p>
          <a:p>
            <a:r>
              <a:rPr lang="da-DK" sz="2000" dirty="0"/>
              <a:t>Hvem er der </a:t>
            </a:r>
            <a:r>
              <a:rPr lang="da-DK" sz="2000" b="1" dirty="0">
                <a:solidFill>
                  <a:srgbClr val="FFC000"/>
                </a:solidFill>
              </a:rPr>
              <a:t>samtidig</a:t>
            </a:r>
            <a:r>
              <a:rPr lang="da-DK" sz="2000" dirty="0"/>
              <a:t> med dig? Foregår der noget, mens du er </a:t>
            </a:r>
            <a:r>
              <a:rPr lang="da-DK" sz="2000" dirty="0">
                <a:solidFill>
                  <a:srgbClr val="FFC000"/>
                </a:solidFill>
              </a:rPr>
              <a:t>væk</a:t>
            </a:r>
            <a:r>
              <a:rPr lang="da-DK" sz="2000" dirty="0"/>
              <a:t>?</a:t>
            </a:r>
          </a:p>
          <a:p>
            <a:r>
              <a:rPr lang="da-DK" sz="2000" dirty="0"/>
              <a:t>Hvem kan </a:t>
            </a:r>
            <a:r>
              <a:rPr lang="da-DK" sz="2000" dirty="0">
                <a:solidFill>
                  <a:srgbClr val="FFC000"/>
                </a:solidFill>
              </a:rPr>
              <a:t>se dig,</a:t>
            </a:r>
            <a:r>
              <a:rPr lang="da-DK" sz="2000" dirty="0"/>
              <a:t> eller dét du laver? Hvem kan skrive noget?</a:t>
            </a:r>
          </a:p>
          <a:p>
            <a:r>
              <a:rPr lang="da-DK" sz="2000" dirty="0"/>
              <a:t>Hvem har </a:t>
            </a:r>
            <a:r>
              <a:rPr lang="da-DK" sz="2000" b="1" dirty="0">
                <a:solidFill>
                  <a:schemeClr val="accent2"/>
                </a:solidFill>
              </a:rPr>
              <a:t>lavet indholdet</a:t>
            </a:r>
            <a:r>
              <a:rPr lang="da-DK" sz="2000" dirty="0"/>
              <a:t>? </a:t>
            </a:r>
          </a:p>
        </p:txBody>
      </p:sp>
      <p:sp>
        <p:nvSpPr>
          <p:cNvPr id="36" name="Kombinationskurve 35">
            <a:extLst>
              <a:ext uri="{FF2B5EF4-FFF2-40B4-BE49-F238E27FC236}">
                <a16:creationId xmlns:a16="http://schemas.microsoft.com/office/drawing/2014/main" id="{831C5341-8664-C691-C55B-47EC2C8BB57E}"/>
              </a:ext>
            </a:extLst>
          </p:cNvPr>
          <p:cNvSpPr/>
          <p:nvPr/>
        </p:nvSpPr>
        <p:spPr>
          <a:xfrm>
            <a:off x="6116364" y="-39909"/>
            <a:ext cx="6098246" cy="6858000"/>
          </a:xfrm>
          <a:custGeom>
            <a:avLst/>
            <a:gdLst>
              <a:gd name="connsiteX0" fmla="*/ 2246 w 6098246"/>
              <a:gd name="connsiteY0" fmla="*/ 1902630 h 6858000"/>
              <a:gd name="connsiteX1" fmla="*/ 2246 w 6098246"/>
              <a:gd name="connsiteY1" fmla="*/ 4063128 h 6858000"/>
              <a:gd name="connsiteX2" fmla="*/ 0 w 6098246"/>
              <a:gd name="connsiteY2" fmla="*/ 4063573 h 6858000"/>
              <a:gd name="connsiteX3" fmla="*/ 0 w 6098246"/>
              <a:gd name="connsiteY3" fmla="*/ 1907269 h 6858000"/>
              <a:gd name="connsiteX4" fmla="*/ 2246 w 6098246"/>
              <a:gd name="connsiteY4" fmla="*/ 0 h 6858000"/>
              <a:gd name="connsiteX5" fmla="*/ 6098246 w 6098246"/>
              <a:gd name="connsiteY5" fmla="*/ 0 h 6858000"/>
              <a:gd name="connsiteX6" fmla="*/ 6098246 w 6098246"/>
              <a:gd name="connsiteY6" fmla="*/ 6858000 h 6858000"/>
              <a:gd name="connsiteX7" fmla="*/ 2246 w 6098246"/>
              <a:gd name="connsiteY7" fmla="*/ 6858000 h 6858000"/>
              <a:gd name="connsiteX8" fmla="*/ 2246 w 6098246"/>
              <a:gd name="connsiteY8" fmla="*/ 4063128 h 6858000"/>
              <a:gd name="connsiteX9" fmla="*/ 751897 w 6098246"/>
              <a:gd name="connsiteY9" fmla="*/ 3914483 h 6858000"/>
              <a:gd name="connsiteX10" fmla="*/ 747158 w 6098246"/>
              <a:gd name="connsiteY10" fmla="*/ 3896147 h 6858000"/>
              <a:gd name="connsiteX11" fmla="*/ 699165 w 6098246"/>
              <a:gd name="connsiteY11" fmla="*/ 3422526 h 6858000"/>
              <a:gd name="connsiteX12" fmla="*/ 3061410 w 6098246"/>
              <a:gd name="connsiteY12" fmla="*/ 1072457 h 6858000"/>
              <a:gd name="connsiteX13" fmla="*/ 3763868 w 6098246"/>
              <a:gd name="connsiteY13" fmla="*/ 1178112 h 6858000"/>
              <a:gd name="connsiteX14" fmla="*/ 3844724 w 6098246"/>
              <a:gd name="connsiteY14" fmla="*/ 1207552 h 6858000"/>
              <a:gd name="connsiteX15" fmla="*/ 4190276 w 6098246"/>
              <a:gd name="connsiteY15" fmla="*/ 208302 h 6858000"/>
              <a:gd name="connsiteX16" fmla="*/ 4079114 w 6098246"/>
              <a:gd name="connsiteY16" fmla="*/ 170883 h 6858000"/>
              <a:gd name="connsiteX17" fmla="*/ 3061411 w 6098246"/>
              <a:gd name="connsiteY17" fmla="*/ 17813 h 6858000"/>
              <a:gd name="connsiteX18" fmla="*/ 52117 w 6098246"/>
              <a:gd name="connsiteY18" fmla="*/ 1799638 h 6858000"/>
              <a:gd name="connsiteX19" fmla="*/ 2246 w 6098246"/>
              <a:gd name="connsiteY19" fmla="*/ 19026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8246" h="6858000">
                <a:moveTo>
                  <a:pt x="2246" y="1902630"/>
                </a:moveTo>
                <a:lnTo>
                  <a:pt x="2246" y="4063128"/>
                </a:lnTo>
                <a:lnTo>
                  <a:pt x="0" y="4063573"/>
                </a:lnTo>
                <a:lnTo>
                  <a:pt x="0" y="1907269"/>
                </a:lnTo>
                <a:close/>
                <a:moveTo>
                  <a:pt x="2246" y="0"/>
                </a:moveTo>
                <a:lnTo>
                  <a:pt x="6098246" y="0"/>
                </a:lnTo>
                <a:lnTo>
                  <a:pt x="6098246" y="6858000"/>
                </a:lnTo>
                <a:lnTo>
                  <a:pt x="2246" y="6858000"/>
                </a:lnTo>
                <a:lnTo>
                  <a:pt x="2246" y="4063128"/>
                </a:lnTo>
                <a:lnTo>
                  <a:pt x="751897" y="3914483"/>
                </a:lnTo>
                <a:lnTo>
                  <a:pt x="747158" y="3896147"/>
                </a:lnTo>
                <a:cubicBezTo>
                  <a:pt x="715691" y="3743163"/>
                  <a:pt x="699165" y="3584764"/>
                  <a:pt x="699165" y="3422526"/>
                </a:cubicBezTo>
                <a:cubicBezTo>
                  <a:pt x="699165" y="2124619"/>
                  <a:pt x="1756778" y="1072457"/>
                  <a:pt x="3061410" y="1072457"/>
                </a:cubicBezTo>
                <a:cubicBezTo>
                  <a:pt x="3306028" y="1072457"/>
                  <a:pt x="3541962" y="1109447"/>
                  <a:pt x="3763868" y="1178112"/>
                </a:cubicBezTo>
                <a:lnTo>
                  <a:pt x="3844724" y="1207552"/>
                </a:lnTo>
                <a:lnTo>
                  <a:pt x="4190276" y="208302"/>
                </a:lnTo>
                <a:lnTo>
                  <a:pt x="4079114" y="170883"/>
                </a:lnTo>
                <a:cubicBezTo>
                  <a:pt x="3757622" y="71403"/>
                  <a:pt x="3415808" y="17813"/>
                  <a:pt x="3061411" y="17813"/>
                </a:cubicBezTo>
                <a:cubicBezTo>
                  <a:pt x="1761958" y="17813"/>
                  <a:pt x="631656" y="738303"/>
                  <a:pt x="52117" y="1799638"/>
                </a:cubicBezTo>
                <a:lnTo>
                  <a:pt x="2246" y="1902630"/>
                </a:ln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 dirty="0"/>
          </a:p>
        </p:txBody>
      </p:sp>
      <p:pic>
        <p:nvPicPr>
          <p:cNvPr id="38" name="Billede 37" descr="Et billede, der indeholder symbol, Grafik&#10;&#10;AI-genereret indhold kan være ukorrekt.">
            <a:extLst>
              <a:ext uri="{FF2B5EF4-FFF2-40B4-BE49-F238E27FC236}">
                <a16:creationId xmlns:a16="http://schemas.microsoft.com/office/drawing/2014/main" id="{AB2C0A2B-328E-31AE-3D0B-068BBE480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62259">
            <a:off x="6784804" y="849176"/>
            <a:ext cx="422908" cy="204577"/>
          </a:xfrm>
          <a:prstGeom prst="rect">
            <a:avLst/>
          </a:prstGeom>
        </p:spPr>
      </p:pic>
      <p:pic>
        <p:nvPicPr>
          <p:cNvPr id="39" name="Billede 38" descr="Et billede, der indeholder symbol, Grafik&#10;&#10;AI-genereret indhold kan være ukorrekt.">
            <a:extLst>
              <a:ext uri="{FF2B5EF4-FFF2-40B4-BE49-F238E27FC236}">
                <a16:creationId xmlns:a16="http://schemas.microsoft.com/office/drawing/2014/main" id="{35357756-87A7-D8A2-68F4-8DA0C790C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06204">
            <a:off x="6641128" y="1997150"/>
            <a:ext cx="520826" cy="251944"/>
          </a:xfrm>
          <a:prstGeom prst="rect">
            <a:avLst/>
          </a:prstGeom>
        </p:spPr>
      </p:pic>
      <p:pic>
        <p:nvPicPr>
          <p:cNvPr id="40" name="Billede 39" descr="Et billede, der indeholder symbol, Grafik&#10;&#10;AI-genereret indhold kan være ukorrekt.">
            <a:extLst>
              <a:ext uri="{FF2B5EF4-FFF2-40B4-BE49-F238E27FC236}">
                <a16:creationId xmlns:a16="http://schemas.microsoft.com/office/drawing/2014/main" id="{E0C90839-64FA-52C6-745E-8C4BDC76D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18472">
            <a:off x="5893278" y="2243665"/>
            <a:ext cx="451019" cy="218175"/>
          </a:xfrm>
          <a:prstGeom prst="rect">
            <a:avLst/>
          </a:prstGeom>
        </p:spPr>
      </p:pic>
      <p:pic>
        <p:nvPicPr>
          <p:cNvPr id="42" name="Billede 41" descr="Et billede, der indeholder skærmbillede&#10;&#10;AI-genereret indhold kan være ukorrekt.">
            <a:extLst>
              <a:ext uri="{FF2B5EF4-FFF2-40B4-BE49-F238E27FC236}">
                <a16:creationId xmlns:a16="http://schemas.microsoft.com/office/drawing/2014/main" id="{BD644A3B-4EC4-E347-6A57-165F8C9AEF0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rot="6300000" flipV="1">
            <a:off x="4972702" y="2495375"/>
            <a:ext cx="1237809" cy="75486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4" name="Tekstfelt 43">
            <a:extLst>
              <a:ext uri="{FF2B5EF4-FFF2-40B4-BE49-F238E27FC236}">
                <a16:creationId xmlns:a16="http://schemas.microsoft.com/office/drawing/2014/main" id="{9A5355D0-1076-98C4-D5FB-0D7C26559DAF}"/>
              </a:ext>
            </a:extLst>
          </p:cNvPr>
          <p:cNvSpPr txBox="1"/>
          <p:nvPr/>
        </p:nvSpPr>
        <p:spPr>
          <a:xfrm rot="21203216">
            <a:off x="3884579" y="5846719"/>
            <a:ext cx="236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Husk at krydse af i </a:t>
            </a:r>
            <a:r>
              <a:rPr lang="da-DK" sz="24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alle tre </a:t>
            </a:r>
            <a:r>
              <a:rPr lang="da-DK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dele!</a:t>
            </a:r>
          </a:p>
        </p:txBody>
      </p:sp>
      <p:sp>
        <p:nvSpPr>
          <p:cNvPr id="45" name="Kombinationskurve 44">
            <a:extLst>
              <a:ext uri="{FF2B5EF4-FFF2-40B4-BE49-F238E27FC236}">
                <a16:creationId xmlns:a16="http://schemas.microsoft.com/office/drawing/2014/main" id="{A25645B5-03E2-6728-78C1-168A3FA02B13}"/>
              </a:ext>
            </a:extLst>
          </p:cNvPr>
          <p:cNvSpPr/>
          <p:nvPr/>
        </p:nvSpPr>
        <p:spPr>
          <a:xfrm rot="13076744" flipV="1">
            <a:off x="7619529" y="855265"/>
            <a:ext cx="1325343" cy="209146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6" name="Afrundet rektangulær billedforklaring 45">
            <a:extLst>
              <a:ext uri="{FF2B5EF4-FFF2-40B4-BE49-F238E27FC236}">
                <a16:creationId xmlns:a16="http://schemas.microsoft.com/office/drawing/2014/main" id="{FF8741E6-ADE7-1D1B-4E94-5BF8404ED4DD}"/>
              </a:ext>
            </a:extLst>
          </p:cNvPr>
          <p:cNvSpPr/>
          <p:nvPr/>
        </p:nvSpPr>
        <p:spPr>
          <a:xfrm>
            <a:off x="5307967" y="144040"/>
            <a:ext cx="1688291" cy="1207907"/>
          </a:xfrm>
          <a:prstGeom prst="wedgeRoundRectCallout">
            <a:avLst>
              <a:gd name="adj1" fmla="val 93903"/>
              <a:gd name="adj2" fmla="val -2235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i="1" dirty="0">
                <a:latin typeface="Myriad Pro Light" panose="020B0403030403020204" pitchFamily="34" charset="0"/>
              </a:rPr>
              <a:t>Hele klassen?</a:t>
            </a:r>
          </a:p>
          <a:p>
            <a:pPr algn="ctr"/>
            <a:endParaRPr lang="da-DK" sz="1400" i="1" dirty="0">
              <a:latin typeface="Myriad Pro Light" panose="020B0403030403020204" pitchFamily="34" charset="0"/>
            </a:endParaRPr>
          </a:p>
          <a:p>
            <a:pPr algn="ctr"/>
            <a:r>
              <a:rPr lang="da-DK" sz="1400" i="1" dirty="0">
                <a:latin typeface="Myriad Pro Light" panose="020B0403030403020204" pitchFamily="34" charset="0"/>
              </a:rPr>
              <a:t>Nogle venner fra klassen?</a:t>
            </a:r>
          </a:p>
        </p:txBody>
      </p:sp>
      <p:sp>
        <p:nvSpPr>
          <p:cNvPr id="47" name="Afrundet rektangulær billedforklaring 46">
            <a:extLst>
              <a:ext uri="{FF2B5EF4-FFF2-40B4-BE49-F238E27FC236}">
                <a16:creationId xmlns:a16="http://schemas.microsoft.com/office/drawing/2014/main" id="{27CFFE85-7735-C86B-E6EA-301410395456}"/>
              </a:ext>
            </a:extLst>
          </p:cNvPr>
          <p:cNvSpPr/>
          <p:nvPr/>
        </p:nvSpPr>
        <p:spPr>
          <a:xfrm>
            <a:off x="10302356" y="1207071"/>
            <a:ext cx="1053381" cy="753653"/>
          </a:xfrm>
          <a:prstGeom prst="wedgeRoundRectCallout">
            <a:avLst>
              <a:gd name="adj1" fmla="val -208984"/>
              <a:gd name="adj2" fmla="val -1783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i="1" dirty="0">
                <a:latin typeface="Myriad Pro Light" panose="020B0403030403020204" pitchFamily="34" charset="0"/>
              </a:rPr>
              <a:t>Min mor?</a:t>
            </a: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4501F7D5-1CA3-73A9-4DDD-30735316B20E}"/>
              </a:ext>
            </a:extLst>
          </p:cNvPr>
          <p:cNvSpPr txBox="1"/>
          <p:nvPr/>
        </p:nvSpPr>
        <p:spPr>
          <a:xfrm rot="337887">
            <a:off x="4796604" y="2439727"/>
            <a:ext cx="1721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Myriad Pro Light" panose="020B0403030403020204" pitchFamily="34" charset="0"/>
              </a:rPr>
              <a:t>Kryds! Kryds!</a:t>
            </a:r>
          </a:p>
        </p:txBody>
      </p:sp>
      <p:sp>
        <p:nvSpPr>
          <p:cNvPr id="50" name="Kombinationskurve 49">
            <a:extLst>
              <a:ext uri="{FF2B5EF4-FFF2-40B4-BE49-F238E27FC236}">
                <a16:creationId xmlns:a16="http://schemas.microsoft.com/office/drawing/2014/main" id="{96978988-019C-5849-B651-DFBBC8BBE033}"/>
              </a:ext>
            </a:extLst>
          </p:cNvPr>
          <p:cNvSpPr/>
          <p:nvPr/>
        </p:nvSpPr>
        <p:spPr>
          <a:xfrm rot="16200000">
            <a:off x="7156132" y="918177"/>
            <a:ext cx="1968993" cy="1234607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1" name="Billede 50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424FC37A-1059-3334-6FBA-8F2F1AB90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52" name="Kombinationskurve 51">
            <a:extLst>
              <a:ext uri="{FF2B5EF4-FFF2-40B4-BE49-F238E27FC236}">
                <a16:creationId xmlns:a16="http://schemas.microsoft.com/office/drawing/2014/main" id="{65DA8645-7744-1495-D15C-F5B7355FD102}"/>
              </a:ext>
            </a:extLst>
          </p:cNvPr>
          <p:cNvSpPr/>
          <p:nvPr/>
        </p:nvSpPr>
        <p:spPr>
          <a:xfrm rot="14998489">
            <a:off x="8247607" y="637181"/>
            <a:ext cx="1149811" cy="235675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Kombinationskurve 49">
            <a:extLst>
              <a:ext uri="{FF2B5EF4-FFF2-40B4-BE49-F238E27FC236}">
                <a16:creationId xmlns:a16="http://schemas.microsoft.com/office/drawing/2014/main" id="{B6253C5B-1B7E-99B1-9EEA-3A2892ACE7A0}"/>
              </a:ext>
            </a:extLst>
          </p:cNvPr>
          <p:cNvSpPr/>
          <p:nvPr/>
        </p:nvSpPr>
        <p:spPr>
          <a:xfrm rot="14195105" flipV="1">
            <a:off x="6804416" y="2668073"/>
            <a:ext cx="1084730" cy="339309"/>
          </a:xfrm>
          <a:custGeom>
            <a:avLst/>
            <a:gdLst>
              <a:gd name="connsiteX0" fmla="*/ 0 w 3503221"/>
              <a:gd name="connsiteY0" fmla="*/ 1831759 h 1831759"/>
              <a:gd name="connsiteX1" fmla="*/ 2458192 w 3503221"/>
              <a:gd name="connsiteY1" fmla="*/ 121713 h 1831759"/>
              <a:gd name="connsiteX2" fmla="*/ 3503221 w 3503221"/>
              <a:gd name="connsiteY2" fmla="*/ 145463 h 1831759"/>
              <a:gd name="connsiteX0" fmla="*/ 0 w 3467595"/>
              <a:gd name="connsiteY0" fmla="*/ 1818727 h 1818727"/>
              <a:gd name="connsiteX1" fmla="*/ 2458192 w 3467595"/>
              <a:gd name="connsiteY1" fmla="*/ 108681 h 1818727"/>
              <a:gd name="connsiteX2" fmla="*/ 3467595 w 3467595"/>
              <a:gd name="connsiteY2" fmla="*/ 191807 h 1818727"/>
              <a:gd name="connsiteX0" fmla="*/ 0 w 3467595"/>
              <a:gd name="connsiteY0" fmla="*/ 1847019 h 1847019"/>
              <a:gd name="connsiteX1" fmla="*/ 2458192 w 3467595"/>
              <a:gd name="connsiteY1" fmla="*/ 136973 h 1847019"/>
              <a:gd name="connsiteX2" fmla="*/ 3467595 w 3467595"/>
              <a:gd name="connsiteY2" fmla="*/ 220099 h 1847019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012138 h 2012138"/>
              <a:gd name="connsiteX1" fmla="*/ 2179122 w 3467595"/>
              <a:gd name="connsiteY1" fmla="*/ 94274 h 2012138"/>
              <a:gd name="connsiteX2" fmla="*/ 3467595 w 3467595"/>
              <a:gd name="connsiteY2" fmla="*/ 385218 h 2012138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2175289 h 2175289"/>
              <a:gd name="connsiteX1" fmla="*/ 2161309 w 3467595"/>
              <a:gd name="connsiteY1" fmla="*/ 73357 h 2175289"/>
              <a:gd name="connsiteX2" fmla="*/ 3467595 w 3467595"/>
              <a:gd name="connsiteY2" fmla="*/ 548369 h 2175289"/>
              <a:gd name="connsiteX0" fmla="*/ 0 w 3467595"/>
              <a:gd name="connsiteY0" fmla="*/ 1900174 h 1900174"/>
              <a:gd name="connsiteX1" fmla="*/ 1727860 w 3467595"/>
              <a:gd name="connsiteY1" fmla="*/ 118876 h 1900174"/>
              <a:gd name="connsiteX2" fmla="*/ 3467595 w 3467595"/>
              <a:gd name="connsiteY2" fmla="*/ 273254 h 19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595" h="1900174">
                <a:moveTo>
                  <a:pt x="0" y="1900174"/>
                </a:moveTo>
                <a:cubicBezTo>
                  <a:pt x="669966" y="775976"/>
                  <a:pt x="1393372" y="239607"/>
                  <a:pt x="1727860" y="118876"/>
                </a:cubicBezTo>
                <a:cubicBezTo>
                  <a:pt x="2311730" y="-162173"/>
                  <a:pt x="3323112" y="123823"/>
                  <a:pt x="3467595" y="27325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6" name="Tekstfelt 43">
            <a:extLst>
              <a:ext uri="{FF2B5EF4-FFF2-40B4-BE49-F238E27FC236}">
                <a16:creationId xmlns:a16="http://schemas.microsoft.com/office/drawing/2014/main" id="{967618CA-7329-1562-739A-49BE03E0A7CD}"/>
              </a:ext>
            </a:extLst>
          </p:cNvPr>
          <p:cNvSpPr txBox="1"/>
          <p:nvPr/>
        </p:nvSpPr>
        <p:spPr>
          <a:xfrm>
            <a:off x="9806438" y="2074462"/>
            <a:ext cx="221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  <a:latin typeface="Myriad Pro Light" panose="020B0403030403020204" pitchFamily="34" charset="0"/>
              </a:rPr>
              <a:t>Vores liv kan godt være forskellige</a:t>
            </a:r>
          </a:p>
        </p:txBody>
      </p:sp>
    </p:spTree>
    <p:extLst>
      <p:ext uri="{BB962C8B-B14F-4D97-AF65-F5344CB8AC3E}">
        <p14:creationId xmlns:p14="http://schemas.microsoft.com/office/powerpoint/2010/main" val="189857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/>
      <p:bldP spid="50" grpId="0" animBg="1"/>
      <p:bldP spid="5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AD6E8-17E7-B609-1771-D9A9C3E3A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0A231-9EE4-68C1-F922-8ADDC149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000" dirty="0"/>
              <a:t>Diskussion i plenum:</a:t>
            </a:r>
            <a:br>
              <a:rPr lang="da-DK" dirty="0"/>
            </a:br>
            <a:r>
              <a:rPr lang="da-DK" sz="6700" dirty="0"/>
              <a:t>Hvad kan de voksne lære?</a:t>
            </a:r>
            <a:br>
              <a:rPr lang="da-DK" dirty="0"/>
            </a:b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7B3829-4A28-DDE9-C6A2-8E9C1F8CD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4672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04823669-F68D-0BC5-5FFF-1715D0D53BCA}"/>
              </a:ext>
            </a:extLst>
          </p:cNvPr>
          <p:cNvSpPr/>
          <p:nvPr/>
        </p:nvSpPr>
        <p:spPr>
          <a:xfrm>
            <a:off x="6096000" y="278412"/>
            <a:ext cx="6096000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4EDC2032-887B-EACD-7BE1-157952C36BFE}"/>
              </a:ext>
            </a:extLst>
          </p:cNvPr>
          <p:cNvGrpSpPr/>
          <p:nvPr/>
        </p:nvGrpSpPr>
        <p:grpSpPr>
          <a:xfrm rot="21335820">
            <a:off x="6290752" y="155453"/>
            <a:ext cx="4163424" cy="2956955"/>
            <a:chOff x="6697683" y="1466603"/>
            <a:chExt cx="4163424" cy="2956955"/>
          </a:xfrm>
          <a:effectLst>
            <a:outerShdw blurRad="214662" dist="478408" dir="2700000" sx="72000" sy="72000" algn="tl" rotWithShape="0">
              <a:prstClr val="black">
                <a:alpha val="22000"/>
              </a:prstClr>
            </a:outerShdw>
          </a:effectLst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3B655456-2E07-DB47-5781-1FBB6FEEB832}"/>
                </a:ext>
              </a:extLst>
            </p:cNvPr>
            <p:cNvSpPr/>
            <p:nvPr/>
          </p:nvSpPr>
          <p:spPr>
            <a:xfrm>
              <a:off x="6697683" y="1466603"/>
              <a:ext cx="4163424" cy="2956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4AC9F381-99A5-EFE1-BBF0-6A60431B2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1919" y="1520041"/>
              <a:ext cx="4034951" cy="2852585"/>
            </a:xfrm>
            <a:prstGeom prst="rect">
              <a:avLst/>
            </a:prstGeom>
          </p:spPr>
        </p:pic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ABF5CD52-954D-6B12-7EE4-7A3538B2DB59}"/>
              </a:ext>
            </a:extLst>
          </p:cNvPr>
          <p:cNvGrpSpPr/>
          <p:nvPr/>
        </p:nvGrpSpPr>
        <p:grpSpPr>
          <a:xfrm>
            <a:off x="7826695" y="2531520"/>
            <a:ext cx="4163424" cy="2956955"/>
            <a:chOff x="6697683" y="1466603"/>
            <a:chExt cx="4163424" cy="2956955"/>
          </a:xfrm>
          <a:effectLst>
            <a:outerShdw blurRad="214662" dist="478408" dir="2700000" sx="72000" sy="72000" algn="tl" rotWithShape="0">
              <a:prstClr val="black">
                <a:alpha val="22000"/>
              </a:prstClr>
            </a:outerShdw>
          </a:effectLst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271E470-B063-3E80-1318-32845622E0BA}"/>
                </a:ext>
              </a:extLst>
            </p:cNvPr>
            <p:cNvSpPr/>
            <p:nvPr/>
          </p:nvSpPr>
          <p:spPr>
            <a:xfrm>
              <a:off x="6697683" y="1466603"/>
              <a:ext cx="4163424" cy="2956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DD88E5A6-1507-EC2C-0CAD-EB2FB5F70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1919" y="1520041"/>
              <a:ext cx="4034951" cy="2852585"/>
            </a:xfrm>
            <a:prstGeom prst="rect">
              <a:avLst/>
            </a:prstGeom>
          </p:spPr>
        </p:pic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55D9845D-6521-6D8C-3F11-D98D30678B96}"/>
              </a:ext>
            </a:extLst>
          </p:cNvPr>
          <p:cNvGrpSpPr/>
          <p:nvPr/>
        </p:nvGrpSpPr>
        <p:grpSpPr>
          <a:xfrm>
            <a:off x="5809219" y="5368414"/>
            <a:ext cx="4163424" cy="2956955"/>
            <a:chOff x="6697683" y="1466603"/>
            <a:chExt cx="4163424" cy="2956955"/>
          </a:xfrm>
          <a:effectLst>
            <a:outerShdw blurRad="214662" dist="478408" dir="2700000" sx="72000" sy="72000" algn="tl" rotWithShape="0">
              <a:prstClr val="black">
                <a:alpha val="22000"/>
              </a:prstClr>
            </a:outerShdw>
          </a:effectLst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6661EC5-A1A0-EF89-64C2-94852989967C}"/>
                </a:ext>
              </a:extLst>
            </p:cNvPr>
            <p:cNvSpPr/>
            <p:nvPr/>
          </p:nvSpPr>
          <p:spPr>
            <a:xfrm>
              <a:off x="6697683" y="1466603"/>
              <a:ext cx="4163424" cy="2956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A82AA180-0525-8209-557A-119EA1D1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1919" y="1520041"/>
              <a:ext cx="4034951" cy="2852585"/>
            </a:xfrm>
            <a:prstGeom prst="rect">
              <a:avLst/>
            </a:prstGeom>
          </p:spPr>
        </p:pic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8B08B77-B84F-ED63-45CF-E3FC19FA9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14691">
            <a:off x="451371" y="449312"/>
            <a:ext cx="4301319" cy="1241325"/>
          </a:xfrm>
        </p:spPr>
        <p:txBody>
          <a:bodyPr/>
          <a:lstStyle/>
          <a:p>
            <a:r>
              <a:rPr lang="da-DK" sz="2400" dirty="0">
                <a:solidFill>
                  <a:srgbClr val="FFC000"/>
                </a:solidFill>
              </a:rPr>
              <a:t>Hæng kortene op </a:t>
            </a:r>
            <a:br>
              <a:rPr lang="da-DK" sz="2400" dirty="0">
                <a:solidFill>
                  <a:srgbClr val="FFC000"/>
                </a:solidFill>
              </a:rPr>
            </a:br>
            <a:r>
              <a:rPr lang="da-DK" sz="2400" dirty="0">
                <a:solidFill>
                  <a:srgbClr val="FFC000"/>
                </a:solidFill>
              </a:rPr>
              <a:t>i klassen og kig </a:t>
            </a:r>
            <a:br>
              <a:rPr lang="da-DK" sz="2400" dirty="0">
                <a:solidFill>
                  <a:srgbClr val="FFC000"/>
                </a:solidFill>
              </a:rPr>
            </a:br>
            <a:r>
              <a:rPr lang="da-DK" sz="2400" dirty="0">
                <a:solidFill>
                  <a:srgbClr val="FFC000"/>
                </a:solidFill>
              </a:rPr>
              <a:t>på dem sammen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D0B47F1-BEC4-2169-CE55-DB2131B4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333" y="2289043"/>
            <a:ext cx="4301320" cy="3991327"/>
          </a:xfrm>
        </p:spPr>
        <p:txBody>
          <a:bodyPr/>
          <a:lstStyle/>
          <a:p>
            <a:r>
              <a:rPr lang="da-DK" dirty="0"/>
              <a:t>Hvad bruger vi?</a:t>
            </a:r>
          </a:p>
          <a:p>
            <a:r>
              <a:rPr lang="da-DK" dirty="0"/>
              <a:t>Hvad foregår der?</a:t>
            </a:r>
          </a:p>
          <a:p>
            <a:r>
              <a:rPr lang="da-DK" dirty="0"/>
              <a:t>Hvem er vi sammen med?</a:t>
            </a:r>
          </a:p>
          <a:p>
            <a:endParaRPr lang="da-DK" dirty="0"/>
          </a:p>
          <a:p>
            <a:r>
              <a:rPr lang="da-DK" dirty="0"/>
              <a:t>Hvor er </a:t>
            </a:r>
            <a:r>
              <a:rPr lang="da-DK" dirty="0">
                <a:solidFill>
                  <a:srgbClr val="FFC000"/>
                </a:solidFill>
              </a:rPr>
              <a:t>klassen</a:t>
            </a:r>
            <a:r>
              <a:rPr lang="da-DK" dirty="0"/>
              <a:t> på jeres digitale verdenskort?</a:t>
            </a:r>
          </a:p>
        </p:txBody>
      </p:sp>
      <p:pic>
        <p:nvPicPr>
          <p:cNvPr id="18" name="Billede 17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B0EFE6C9-CD5B-FB7E-573F-27D697D06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5" name="Afrundet rektangulær billedforklaring 45">
            <a:extLst>
              <a:ext uri="{FF2B5EF4-FFF2-40B4-BE49-F238E27FC236}">
                <a16:creationId xmlns:a16="http://schemas.microsoft.com/office/drawing/2014/main" id="{700D91C4-A13B-6394-01C3-AB4F5AFA52AE}"/>
              </a:ext>
            </a:extLst>
          </p:cNvPr>
          <p:cNvSpPr/>
          <p:nvPr/>
        </p:nvSpPr>
        <p:spPr>
          <a:xfrm>
            <a:off x="3292994" y="5488475"/>
            <a:ext cx="2083551" cy="1207907"/>
          </a:xfrm>
          <a:prstGeom prst="wedgeRoundRectCallout">
            <a:avLst>
              <a:gd name="adj1" fmla="val 81125"/>
              <a:gd name="adj2" fmla="val 4877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Hyggeligt I spil, men ikke altid</a:t>
            </a:r>
            <a:r>
              <a:rPr kumimoji="0" lang="da-DK" sz="14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når de skriver beskeder?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A1ECC6-B6EA-C21C-A56B-5A4DA5AC6AC6}"/>
              </a:ext>
            </a:extLst>
          </p:cNvPr>
          <p:cNvSpPr txBox="1"/>
          <p:nvPr/>
        </p:nvSpPr>
        <p:spPr>
          <a:xfrm rot="21307156">
            <a:off x="7064028" y="568104"/>
            <a:ext cx="229429" cy="2185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E434A4-36F0-7184-71C2-6BF0A70610D7}"/>
              </a:ext>
            </a:extLst>
          </p:cNvPr>
          <p:cNvSpPr txBox="1"/>
          <p:nvPr/>
        </p:nvSpPr>
        <p:spPr>
          <a:xfrm>
            <a:off x="8615446" y="2764847"/>
            <a:ext cx="229429" cy="2185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8" name="Afrundet rektangulær billedforklaring 45">
            <a:extLst>
              <a:ext uri="{FF2B5EF4-FFF2-40B4-BE49-F238E27FC236}">
                <a16:creationId xmlns:a16="http://schemas.microsoft.com/office/drawing/2014/main" id="{72660F7F-569A-FC9D-0602-5F7324731241}"/>
              </a:ext>
            </a:extLst>
          </p:cNvPr>
          <p:cNvSpPr/>
          <p:nvPr/>
        </p:nvSpPr>
        <p:spPr>
          <a:xfrm>
            <a:off x="10786055" y="4171692"/>
            <a:ext cx="1314533" cy="1043240"/>
          </a:xfrm>
          <a:prstGeom prst="wedgeRoundRectCallout">
            <a:avLst>
              <a:gd name="adj1" fmla="val -90030"/>
              <a:gd name="adj2" fmla="val -24887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400" i="1" noProof="0" dirty="0">
                <a:solidFill>
                  <a:srgbClr val="FFFFFF"/>
                </a:solidFill>
                <a:latin typeface="Myriad Pro Light" panose="020B0403030403020204" pitchFamily="34" charset="0"/>
              </a:rPr>
              <a:t>Yndlings-afslapning?</a:t>
            </a:r>
            <a:endParaRPr kumimoji="0" lang="da-DK" sz="1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F5F1C5-1B0D-42EF-183A-54CBE0E2670D}"/>
              </a:ext>
            </a:extLst>
          </p:cNvPr>
          <p:cNvSpPr txBox="1"/>
          <p:nvPr/>
        </p:nvSpPr>
        <p:spPr>
          <a:xfrm>
            <a:off x="6557408" y="5765427"/>
            <a:ext cx="229429" cy="2185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5372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billede 7" descr="Et billede, der indeholder tekst, skærmbillede, grafisk design, Grafik&#10;&#10;AI-genereret indhold kan være ukorrekt.">
            <a:extLst>
              <a:ext uri="{FF2B5EF4-FFF2-40B4-BE49-F238E27FC236}">
                <a16:creationId xmlns:a16="http://schemas.microsoft.com/office/drawing/2014/main" id="{C2C190E8-8331-39AD-4A8C-AD40E246AF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7" t="5560" r="2689" b="17340"/>
          <a:stretch>
            <a:fillRect/>
          </a:stretch>
        </p:blipFill>
        <p:spPr>
          <a:xfrm>
            <a:off x="6109648" y="0"/>
            <a:ext cx="6082352" cy="68580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CE532BA-2E43-26E4-A318-F89B18F4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26" y="777834"/>
            <a:ext cx="4301319" cy="801583"/>
          </a:xfrm>
        </p:spPr>
        <p:txBody>
          <a:bodyPr/>
          <a:lstStyle/>
          <a:p>
            <a:r>
              <a:rPr lang="da-DK" dirty="0"/>
              <a:t>Elevens bog til næste gang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BF3CFEF-ADB2-C356-D920-E7086785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6" y="2285999"/>
            <a:ext cx="4301320" cy="4021015"/>
          </a:xfrm>
        </p:spPr>
        <p:txBody>
          <a:bodyPr>
            <a:normAutofit lnSpcReduction="10000"/>
          </a:bodyPr>
          <a:lstStyle/>
          <a:p>
            <a:r>
              <a:rPr lang="da-DK" dirty="0"/>
              <a:t>Meningen er, at </a:t>
            </a:r>
            <a:r>
              <a:rPr lang="da-DK" dirty="0">
                <a:solidFill>
                  <a:schemeClr val="accent2"/>
                </a:solidFill>
              </a:rPr>
              <a:t>de voksne </a:t>
            </a:r>
            <a:r>
              <a:rPr lang="da-DK" dirty="0"/>
              <a:t>også skal lære noget, når i kommer hjem</a:t>
            </a:r>
          </a:p>
          <a:p>
            <a:endParaRPr lang="da-DK" dirty="0"/>
          </a:p>
          <a:p>
            <a:r>
              <a:rPr lang="da-DK" dirty="0"/>
              <a:t>Find siden med ”Kort over os”</a:t>
            </a:r>
          </a:p>
          <a:p>
            <a:endParaRPr lang="da-DK" dirty="0"/>
          </a:p>
          <a:p>
            <a:r>
              <a:rPr lang="da-DK" dirty="0"/>
              <a:t>Kryds af: Hvad </a:t>
            </a:r>
            <a:r>
              <a:rPr lang="da-DK" dirty="0">
                <a:solidFill>
                  <a:schemeClr val="accent2"/>
                </a:solidFill>
              </a:rPr>
              <a:t>vil I gerne fortælle </a:t>
            </a:r>
            <a:r>
              <a:rPr lang="da-DK" dirty="0"/>
              <a:t>til jeres forældre?</a:t>
            </a:r>
          </a:p>
          <a:p>
            <a:endParaRPr lang="da-DK" dirty="0"/>
          </a:p>
        </p:txBody>
      </p:sp>
      <p:pic>
        <p:nvPicPr>
          <p:cNvPr id="5" name="Picture 4" descr="A close-up of a diagram&#10;&#10;AI-generated content may be incorrect.">
            <a:extLst>
              <a:ext uri="{FF2B5EF4-FFF2-40B4-BE49-F238E27FC236}">
                <a16:creationId xmlns:a16="http://schemas.microsoft.com/office/drawing/2014/main" id="{231FCAB3-28E7-7720-7F8A-C5184C3A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198">
            <a:off x="6401037" y="194169"/>
            <a:ext cx="7409900" cy="5352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33BE22-6CC6-EE65-FE7D-F607A0D69B15}"/>
              </a:ext>
            </a:extLst>
          </p:cNvPr>
          <p:cNvSpPr txBox="1"/>
          <p:nvPr/>
        </p:nvSpPr>
        <p:spPr>
          <a:xfrm rot="21235195">
            <a:off x="10467107" y="1584661"/>
            <a:ext cx="229429" cy="2185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0906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A19E5-5837-D770-D4DE-41476AEE0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BB3487-B030-1AC7-9D13-1CCE7C2A9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299" r="20938" b="2770"/>
          <a:stretch>
            <a:fillRect/>
          </a:stretch>
        </p:blipFill>
        <p:spPr bwMode="auto">
          <a:xfrm>
            <a:off x="2363189" y="1012859"/>
            <a:ext cx="7517081" cy="4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ombinationskurve 7">
            <a:extLst>
              <a:ext uri="{FF2B5EF4-FFF2-40B4-BE49-F238E27FC236}">
                <a16:creationId xmlns:a16="http://schemas.microsoft.com/office/drawing/2014/main" id="{B350F0E0-1DDE-D94D-2E2A-565EBF925E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710556 w 12192000"/>
              <a:gd name="connsiteY0" fmla="*/ 1074717 h 6858000"/>
              <a:gd name="connsiteX1" fmla="*/ 8449294 w 12192000"/>
              <a:gd name="connsiteY1" fmla="*/ 1335979 h 6858000"/>
              <a:gd name="connsiteX2" fmla="*/ 8449294 w 12192000"/>
              <a:gd name="connsiteY2" fmla="*/ 2380997 h 6858000"/>
              <a:gd name="connsiteX3" fmla="*/ 8710556 w 12192000"/>
              <a:gd name="connsiteY3" fmla="*/ 2642259 h 6858000"/>
              <a:gd name="connsiteX4" fmla="*/ 9755574 w 12192000"/>
              <a:gd name="connsiteY4" fmla="*/ 2642259 h 6858000"/>
              <a:gd name="connsiteX5" fmla="*/ 10016836 w 12192000"/>
              <a:gd name="connsiteY5" fmla="*/ 2380997 h 6858000"/>
              <a:gd name="connsiteX6" fmla="*/ 10016836 w 12192000"/>
              <a:gd name="connsiteY6" fmla="*/ 1335979 h 6858000"/>
              <a:gd name="connsiteX7" fmla="*/ 9755574 w 12192000"/>
              <a:gd name="connsiteY7" fmla="*/ 107471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710556" y="1074717"/>
                </a:moveTo>
                <a:cubicBezTo>
                  <a:pt x="8566265" y="1074717"/>
                  <a:pt x="8449294" y="1191688"/>
                  <a:pt x="8449294" y="1335979"/>
                </a:cubicBezTo>
                <a:lnTo>
                  <a:pt x="8449294" y="2380997"/>
                </a:lnTo>
                <a:cubicBezTo>
                  <a:pt x="8449294" y="2525288"/>
                  <a:pt x="8566265" y="2642259"/>
                  <a:pt x="8710556" y="2642259"/>
                </a:cubicBezTo>
                <a:lnTo>
                  <a:pt x="9755574" y="2642259"/>
                </a:lnTo>
                <a:cubicBezTo>
                  <a:pt x="9899865" y="2642259"/>
                  <a:pt x="10016836" y="2525288"/>
                  <a:pt x="10016836" y="2380997"/>
                </a:cubicBezTo>
                <a:lnTo>
                  <a:pt x="10016836" y="1335979"/>
                </a:lnTo>
                <a:cubicBezTo>
                  <a:pt x="10016836" y="1191688"/>
                  <a:pt x="9899865" y="1074717"/>
                  <a:pt x="9755574" y="107471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2" name="Afrundet rektangulær billedforklaring 11">
            <a:extLst>
              <a:ext uri="{FF2B5EF4-FFF2-40B4-BE49-F238E27FC236}">
                <a16:creationId xmlns:a16="http://schemas.microsoft.com/office/drawing/2014/main" id="{068106F5-4AB1-9F90-539E-3D118365B847}"/>
              </a:ext>
            </a:extLst>
          </p:cNvPr>
          <p:cNvSpPr/>
          <p:nvPr/>
        </p:nvSpPr>
        <p:spPr>
          <a:xfrm>
            <a:off x="5789222" y="2410691"/>
            <a:ext cx="2226624" cy="1593063"/>
          </a:xfrm>
          <a:prstGeom prst="wedgeRoundRectCallout">
            <a:avLst>
              <a:gd name="adj1" fmla="val 73834"/>
              <a:gd name="adj2" fmla="val -4894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er det for en app?</a:t>
            </a:r>
          </a:p>
        </p:txBody>
      </p:sp>
      <p:pic>
        <p:nvPicPr>
          <p:cNvPr id="14" name="Billede 13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520D7BFD-0E80-BD36-777E-F85AC908C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69F97A5-CBF3-0011-6357-33BB0DB1AE37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1824628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CB5C63-CF5C-3533-1232-8D849052A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299" r="20938" b="2770"/>
          <a:stretch>
            <a:fillRect/>
          </a:stretch>
        </p:blipFill>
        <p:spPr bwMode="auto">
          <a:xfrm>
            <a:off x="2363189" y="1012859"/>
            <a:ext cx="7517081" cy="4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Kombinationskurve 7">
            <a:extLst>
              <a:ext uri="{FF2B5EF4-FFF2-40B4-BE49-F238E27FC236}">
                <a16:creationId xmlns:a16="http://schemas.microsoft.com/office/drawing/2014/main" id="{69E52E19-6AFA-D75B-F97A-C6F82991FB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710556 w 12192000"/>
              <a:gd name="connsiteY0" fmla="*/ 1074717 h 6858000"/>
              <a:gd name="connsiteX1" fmla="*/ 8449294 w 12192000"/>
              <a:gd name="connsiteY1" fmla="*/ 1335979 h 6858000"/>
              <a:gd name="connsiteX2" fmla="*/ 8449294 w 12192000"/>
              <a:gd name="connsiteY2" fmla="*/ 2380997 h 6858000"/>
              <a:gd name="connsiteX3" fmla="*/ 8710556 w 12192000"/>
              <a:gd name="connsiteY3" fmla="*/ 2642259 h 6858000"/>
              <a:gd name="connsiteX4" fmla="*/ 9755574 w 12192000"/>
              <a:gd name="connsiteY4" fmla="*/ 2642259 h 6858000"/>
              <a:gd name="connsiteX5" fmla="*/ 10016836 w 12192000"/>
              <a:gd name="connsiteY5" fmla="*/ 2380997 h 6858000"/>
              <a:gd name="connsiteX6" fmla="*/ 10016836 w 12192000"/>
              <a:gd name="connsiteY6" fmla="*/ 1335979 h 6858000"/>
              <a:gd name="connsiteX7" fmla="*/ 9755574 w 12192000"/>
              <a:gd name="connsiteY7" fmla="*/ 107471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710556" y="1074717"/>
                </a:moveTo>
                <a:cubicBezTo>
                  <a:pt x="8566265" y="1074717"/>
                  <a:pt x="8449294" y="1191688"/>
                  <a:pt x="8449294" y="1335979"/>
                </a:cubicBezTo>
                <a:lnTo>
                  <a:pt x="8449294" y="2380997"/>
                </a:lnTo>
                <a:cubicBezTo>
                  <a:pt x="8449294" y="2525288"/>
                  <a:pt x="8566265" y="2642259"/>
                  <a:pt x="8710556" y="2642259"/>
                </a:cubicBezTo>
                <a:lnTo>
                  <a:pt x="9755574" y="2642259"/>
                </a:lnTo>
                <a:cubicBezTo>
                  <a:pt x="9899865" y="2642259"/>
                  <a:pt x="10016836" y="2525288"/>
                  <a:pt x="10016836" y="2380997"/>
                </a:cubicBezTo>
                <a:lnTo>
                  <a:pt x="10016836" y="1335979"/>
                </a:lnTo>
                <a:cubicBezTo>
                  <a:pt x="10016836" y="1191688"/>
                  <a:pt x="9899865" y="1074717"/>
                  <a:pt x="9755574" y="107471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2" name="Afrundet rektangulær billedforklaring 11">
            <a:extLst>
              <a:ext uri="{FF2B5EF4-FFF2-40B4-BE49-F238E27FC236}">
                <a16:creationId xmlns:a16="http://schemas.microsoft.com/office/drawing/2014/main" id="{B516E540-EA0F-1917-EA9E-2DB40561E4F8}"/>
              </a:ext>
            </a:extLst>
          </p:cNvPr>
          <p:cNvSpPr/>
          <p:nvPr/>
        </p:nvSpPr>
        <p:spPr>
          <a:xfrm>
            <a:off x="5789222" y="2410691"/>
            <a:ext cx="2226624" cy="1593063"/>
          </a:xfrm>
          <a:prstGeom prst="wedgeRoundRectCallout">
            <a:avLst>
              <a:gd name="adj1" fmla="val 73834"/>
              <a:gd name="adj2" fmla="val -4894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er det for en app?</a:t>
            </a:r>
          </a:p>
        </p:txBody>
      </p:sp>
      <p:sp>
        <p:nvSpPr>
          <p:cNvPr id="13" name="Afrundet rektangulær billedforklaring 12">
            <a:extLst>
              <a:ext uri="{FF2B5EF4-FFF2-40B4-BE49-F238E27FC236}">
                <a16:creationId xmlns:a16="http://schemas.microsoft.com/office/drawing/2014/main" id="{28911CCF-5BF3-02C9-89FA-BB79F5F47BD9}"/>
              </a:ext>
            </a:extLst>
          </p:cNvPr>
          <p:cNvSpPr/>
          <p:nvPr/>
        </p:nvSpPr>
        <p:spPr>
          <a:xfrm>
            <a:off x="7897091" y="4220081"/>
            <a:ext cx="2226624" cy="1593063"/>
          </a:xfrm>
          <a:prstGeom prst="wedgeRoundRectCallout">
            <a:avLst>
              <a:gd name="adj1" fmla="val -49899"/>
              <a:gd name="adj2" fmla="val -82114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>
                <a:latin typeface="Myriad Pro Light" panose="020B0403030403020204" pitchFamily="34" charset="0"/>
              </a:rPr>
              <a:t>Beskeder</a:t>
            </a:r>
            <a:br>
              <a:rPr lang="da-DK" i="1" dirty="0">
                <a:latin typeface="Myriad Pro Light" panose="020B0403030403020204" pitchFamily="34" charset="0"/>
              </a:rPr>
            </a:br>
            <a:r>
              <a:rPr lang="da-DK" i="1" dirty="0">
                <a:latin typeface="Myriad Pro Light" panose="020B0403030403020204" pitchFamily="34" charset="0"/>
              </a:rPr>
              <a:t>(på én slags</a:t>
            </a:r>
            <a:br>
              <a:rPr lang="da-DK" i="1" dirty="0">
                <a:latin typeface="Myriad Pro Light" panose="020B0403030403020204" pitchFamily="34" charset="0"/>
              </a:rPr>
            </a:br>
            <a:r>
              <a:rPr lang="da-DK" i="1" dirty="0">
                <a:latin typeface="Myriad Pro Light" panose="020B0403030403020204" pitchFamily="34" charset="0"/>
              </a:rPr>
              <a:t>telefon)</a:t>
            </a:r>
          </a:p>
        </p:txBody>
      </p:sp>
      <p:pic>
        <p:nvPicPr>
          <p:cNvPr id="14" name="Billede 13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5D8FBBFF-4E1C-24CF-E7CC-1ED02F5C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78D7AD5-D390-207F-BE58-FBA4EA28E6E9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3650231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1089C-CCF2-404A-92AB-4DCA4A837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87843C-2EBA-5864-09B8-80DB58416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299" r="20938" b="2770"/>
          <a:stretch>
            <a:fillRect/>
          </a:stretch>
        </p:blipFill>
        <p:spPr bwMode="auto">
          <a:xfrm>
            <a:off x="2363189" y="1012859"/>
            <a:ext cx="7517081" cy="4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mbinationskurve 8">
            <a:extLst>
              <a:ext uri="{FF2B5EF4-FFF2-40B4-BE49-F238E27FC236}">
                <a16:creationId xmlns:a16="http://schemas.microsoft.com/office/drawing/2014/main" id="{0AE74093-24FB-986C-C509-39BC8D84E10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7470579 w 12192000"/>
              <a:gd name="connsiteY0" fmla="*/ 1012859 h 6858000"/>
              <a:gd name="connsiteX1" fmla="*/ 6958940 w 12192000"/>
              <a:gd name="connsiteY1" fmla="*/ 1524498 h 6858000"/>
              <a:gd name="connsiteX2" fmla="*/ 6958940 w 12192000"/>
              <a:gd name="connsiteY2" fmla="*/ 3626912 h 6858000"/>
              <a:gd name="connsiteX3" fmla="*/ 7470579 w 12192000"/>
              <a:gd name="connsiteY3" fmla="*/ 4138551 h 6858000"/>
              <a:gd name="connsiteX4" fmla="*/ 9517072 w 12192000"/>
              <a:gd name="connsiteY4" fmla="*/ 4138551 h 6858000"/>
              <a:gd name="connsiteX5" fmla="*/ 10028711 w 12192000"/>
              <a:gd name="connsiteY5" fmla="*/ 3626912 h 6858000"/>
              <a:gd name="connsiteX6" fmla="*/ 10028711 w 12192000"/>
              <a:gd name="connsiteY6" fmla="*/ 1524498 h 6858000"/>
              <a:gd name="connsiteX7" fmla="*/ 9517072 w 12192000"/>
              <a:gd name="connsiteY7" fmla="*/ 101285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470579" y="1012859"/>
                </a:moveTo>
                <a:cubicBezTo>
                  <a:pt x="7188009" y="1012859"/>
                  <a:pt x="6958940" y="1241928"/>
                  <a:pt x="6958940" y="1524498"/>
                </a:cubicBezTo>
                <a:lnTo>
                  <a:pt x="6958940" y="3626912"/>
                </a:lnTo>
                <a:cubicBezTo>
                  <a:pt x="6958940" y="3909482"/>
                  <a:pt x="7188009" y="4138551"/>
                  <a:pt x="7470579" y="4138551"/>
                </a:cubicBezTo>
                <a:lnTo>
                  <a:pt x="9517072" y="4138551"/>
                </a:lnTo>
                <a:cubicBezTo>
                  <a:pt x="9799642" y="4138551"/>
                  <a:pt x="10028711" y="3909482"/>
                  <a:pt x="10028711" y="3626912"/>
                </a:cubicBezTo>
                <a:lnTo>
                  <a:pt x="10028711" y="1524498"/>
                </a:lnTo>
                <a:cubicBezTo>
                  <a:pt x="10028711" y="1241928"/>
                  <a:pt x="9799642" y="1012859"/>
                  <a:pt x="9517072" y="10128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0" name="Afrundet rektangulær billedforklaring 9">
            <a:extLst>
              <a:ext uri="{FF2B5EF4-FFF2-40B4-BE49-F238E27FC236}">
                <a16:creationId xmlns:a16="http://schemas.microsoft.com/office/drawing/2014/main" id="{9B3F3958-672D-A2D5-21DB-F8A7673E3687}"/>
              </a:ext>
            </a:extLst>
          </p:cNvPr>
          <p:cNvSpPr/>
          <p:nvPr/>
        </p:nvSpPr>
        <p:spPr>
          <a:xfrm>
            <a:off x="4310745" y="2576946"/>
            <a:ext cx="2226624" cy="1593063"/>
          </a:xfrm>
          <a:prstGeom prst="wedgeRoundRectCallout">
            <a:avLst>
              <a:gd name="adj1" fmla="val 73834"/>
              <a:gd name="adj2" fmla="val -4894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til fælles?</a:t>
            </a:r>
          </a:p>
        </p:txBody>
      </p:sp>
      <p:pic>
        <p:nvPicPr>
          <p:cNvPr id="12" name="Billede 11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93FC568-5070-7F6E-DBA5-3FCDBD12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9E3BBF5-8A43-5D0A-A06C-867A4A7C4C03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2/10</a:t>
            </a:r>
          </a:p>
        </p:txBody>
      </p:sp>
    </p:spTree>
    <p:extLst>
      <p:ext uri="{BB962C8B-B14F-4D97-AF65-F5344CB8AC3E}">
        <p14:creationId xmlns:p14="http://schemas.microsoft.com/office/powerpoint/2010/main" val="4041218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D4002-0264-2AB0-1F6D-97E142520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FB49D7-0CFD-9E45-D0A7-3FF13EF75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1299" r="20938" b="2770"/>
          <a:stretch>
            <a:fillRect/>
          </a:stretch>
        </p:blipFill>
        <p:spPr bwMode="auto">
          <a:xfrm>
            <a:off x="2363189" y="1012859"/>
            <a:ext cx="7517081" cy="4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mbinationskurve 8">
            <a:extLst>
              <a:ext uri="{FF2B5EF4-FFF2-40B4-BE49-F238E27FC236}">
                <a16:creationId xmlns:a16="http://schemas.microsoft.com/office/drawing/2014/main" id="{85DA6555-0B4F-4F5E-0C53-BF7D2BE0DD4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7470579 w 12192000"/>
              <a:gd name="connsiteY0" fmla="*/ 1012859 h 6858000"/>
              <a:gd name="connsiteX1" fmla="*/ 6958940 w 12192000"/>
              <a:gd name="connsiteY1" fmla="*/ 1524498 h 6858000"/>
              <a:gd name="connsiteX2" fmla="*/ 6958940 w 12192000"/>
              <a:gd name="connsiteY2" fmla="*/ 3626912 h 6858000"/>
              <a:gd name="connsiteX3" fmla="*/ 7470579 w 12192000"/>
              <a:gd name="connsiteY3" fmla="*/ 4138551 h 6858000"/>
              <a:gd name="connsiteX4" fmla="*/ 9517072 w 12192000"/>
              <a:gd name="connsiteY4" fmla="*/ 4138551 h 6858000"/>
              <a:gd name="connsiteX5" fmla="*/ 10028711 w 12192000"/>
              <a:gd name="connsiteY5" fmla="*/ 3626912 h 6858000"/>
              <a:gd name="connsiteX6" fmla="*/ 10028711 w 12192000"/>
              <a:gd name="connsiteY6" fmla="*/ 1524498 h 6858000"/>
              <a:gd name="connsiteX7" fmla="*/ 9517072 w 12192000"/>
              <a:gd name="connsiteY7" fmla="*/ 101285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470579" y="1012859"/>
                </a:moveTo>
                <a:cubicBezTo>
                  <a:pt x="7188009" y="1012859"/>
                  <a:pt x="6958940" y="1241928"/>
                  <a:pt x="6958940" y="1524498"/>
                </a:cubicBezTo>
                <a:lnTo>
                  <a:pt x="6958940" y="3626912"/>
                </a:lnTo>
                <a:cubicBezTo>
                  <a:pt x="6958940" y="3909482"/>
                  <a:pt x="7188009" y="4138551"/>
                  <a:pt x="7470579" y="4138551"/>
                </a:cubicBezTo>
                <a:lnTo>
                  <a:pt x="9517072" y="4138551"/>
                </a:lnTo>
                <a:cubicBezTo>
                  <a:pt x="9799642" y="4138551"/>
                  <a:pt x="10028711" y="3909482"/>
                  <a:pt x="10028711" y="3626912"/>
                </a:cubicBezTo>
                <a:lnTo>
                  <a:pt x="10028711" y="1524498"/>
                </a:lnTo>
                <a:cubicBezTo>
                  <a:pt x="10028711" y="1241928"/>
                  <a:pt x="9799642" y="1012859"/>
                  <a:pt x="9517072" y="101285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pic>
        <p:nvPicPr>
          <p:cNvPr id="12" name="Billede 11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E7C63F41-D778-33E5-0A46-DFECC7DA7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3" name="Afrundet rektangulær billedforklaring 9">
            <a:extLst>
              <a:ext uri="{FF2B5EF4-FFF2-40B4-BE49-F238E27FC236}">
                <a16:creationId xmlns:a16="http://schemas.microsoft.com/office/drawing/2014/main" id="{40AFB4A6-69A6-AEEC-17E9-D08FB2EEEFF0}"/>
              </a:ext>
            </a:extLst>
          </p:cNvPr>
          <p:cNvSpPr/>
          <p:nvPr/>
        </p:nvSpPr>
        <p:spPr>
          <a:xfrm>
            <a:off x="4310745" y="2576946"/>
            <a:ext cx="2226624" cy="1593063"/>
          </a:xfrm>
          <a:prstGeom prst="wedgeRoundRectCallout">
            <a:avLst>
              <a:gd name="adj1" fmla="val 73834"/>
              <a:gd name="adj2" fmla="val -4894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har de</a:t>
            </a:r>
            <a:br>
              <a:rPr lang="da-DK" i="1">
                <a:latin typeface="Myriad Pro Light" panose="020B0403030403020204" pitchFamily="34" charset="0"/>
              </a:rPr>
            </a:br>
            <a:r>
              <a:rPr lang="da-DK" i="1">
                <a:latin typeface="Myriad Pro Light" panose="020B0403030403020204" pitchFamily="34" charset="0"/>
              </a:rPr>
              <a:t>til fælles?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176905-9E49-CF79-1798-8B38A363997F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2/10</a:t>
            </a:r>
          </a:p>
        </p:txBody>
      </p:sp>
      <p:sp>
        <p:nvSpPr>
          <p:cNvPr id="11" name="Afrundet rektangulær billedforklaring 10">
            <a:extLst>
              <a:ext uri="{FF2B5EF4-FFF2-40B4-BE49-F238E27FC236}">
                <a16:creationId xmlns:a16="http://schemas.microsoft.com/office/drawing/2014/main" id="{179709D0-4240-9D37-E1AA-1EE524A7DE38}"/>
              </a:ext>
            </a:extLst>
          </p:cNvPr>
          <p:cNvSpPr/>
          <p:nvPr/>
        </p:nvSpPr>
        <p:spPr>
          <a:xfrm>
            <a:off x="2600701" y="4252078"/>
            <a:ext cx="2226624" cy="1593063"/>
          </a:xfrm>
          <a:prstGeom prst="wedgeRoundRectCallout">
            <a:avLst>
              <a:gd name="adj1" fmla="val 38101"/>
              <a:gd name="adj2" fmla="val -71678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>
                <a:latin typeface="Myriad Pro Light" panose="020B0403030403020204" pitchFamily="34" charset="0"/>
              </a:rPr>
              <a:t>Kommunikation!</a:t>
            </a:r>
          </a:p>
        </p:txBody>
      </p:sp>
    </p:spTree>
    <p:extLst>
      <p:ext uri="{BB962C8B-B14F-4D97-AF65-F5344CB8AC3E}">
        <p14:creationId xmlns:p14="http://schemas.microsoft.com/office/powerpoint/2010/main" val="3858362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F3AD2-9252-F0D6-9890-7D102975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8D161008-1FD4-846F-5CA5-7304533EC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1209" r="636" b="12475"/>
          <a:stretch>
            <a:fillRect/>
          </a:stretch>
        </p:blipFill>
        <p:spPr bwMode="auto">
          <a:xfrm>
            <a:off x="2095994" y="1514104"/>
            <a:ext cx="7732817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Kombinationskurve 5">
            <a:extLst>
              <a:ext uri="{FF2B5EF4-FFF2-40B4-BE49-F238E27FC236}">
                <a16:creationId xmlns:a16="http://schemas.microsoft.com/office/drawing/2014/main" id="{DD24BE13-C1BD-825D-6B74-DB2AC44FF015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custGeom>
            <a:avLst/>
            <a:gdLst>
              <a:gd name="connsiteX0" fmla="*/ 7089574 w 12192000"/>
              <a:gd name="connsiteY0" fmla="*/ 1626919 h 6858000"/>
              <a:gd name="connsiteX1" fmla="*/ 6840187 w 12192000"/>
              <a:gd name="connsiteY1" fmla="*/ 1876306 h 6858000"/>
              <a:gd name="connsiteX2" fmla="*/ 6840187 w 12192000"/>
              <a:gd name="connsiteY2" fmla="*/ 2873823 h 6858000"/>
              <a:gd name="connsiteX3" fmla="*/ 7089574 w 12192000"/>
              <a:gd name="connsiteY3" fmla="*/ 3123210 h 6858000"/>
              <a:gd name="connsiteX4" fmla="*/ 8087091 w 12192000"/>
              <a:gd name="connsiteY4" fmla="*/ 3123210 h 6858000"/>
              <a:gd name="connsiteX5" fmla="*/ 8336478 w 12192000"/>
              <a:gd name="connsiteY5" fmla="*/ 2873823 h 6858000"/>
              <a:gd name="connsiteX6" fmla="*/ 8336478 w 12192000"/>
              <a:gd name="connsiteY6" fmla="*/ 1876306 h 6858000"/>
              <a:gd name="connsiteX7" fmla="*/ 8087091 w 12192000"/>
              <a:gd name="connsiteY7" fmla="*/ 162691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089574" y="1626919"/>
                </a:moveTo>
                <a:cubicBezTo>
                  <a:pt x="6951841" y="1626919"/>
                  <a:pt x="6840187" y="1738573"/>
                  <a:pt x="6840187" y="1876306"/>
                </a:cubicBezTo>
                <a:lnTo>
                  <a:pt x="6840187" y="2873823"/>
                </a:lnTo>
                <a:cubicBezTo>
                  <a:pt x="6840187" y="3011556"/>
                  <a:pt x="6951841" y="3123210"/>
                  <a:pt x="7089574" y="3123210"/>
                </a:cubicBezTo>
                <a:lnTo>
                  <a:pt x="8087091" y="3123210"/>
                </a:lnTo>
                <a:cubicBezTo>
                  <a:pt x="8224824" y="3123210"/>
                  <a:pt x="8336478" y="3011556"/>
                  <a:pt x="8336478" y="2873823"/>
                </a:cubicBezTo>
                <a:lnTo>
                  <a:pt x="8336478" y="1876306"/>
                </a:lnTo>
                <a:cubicBezTo>
                  <a:pt x="8336478" y="1738573"/>
                  <a:pt x="8224824" y="1626919"/>
                  <a:pt x="8087091" y="16269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0" name="Afrundet rektangulær billedforklaring 9">
            <a:extLst>
              <a:ext uri="{FF2B5EF4-FFF2-40B4-BE49-F238E27FC236}">
                <a16:creationId xmlns:a16="http://schemas.microsoft.com/office/drawing/2014/main" id="{7C608E14-653C-4EB7-0596-98724695092F}"/>
              </a:ext>
            </a:extLst>
          </p:cNvPr>
          <p:cNvSpPr/>
          <p:nvPr/>
        </p:nvSpPr>
        <p:spPr>
          <a:xfrm>
            <a:off x="4275119" y="2897579"/>
            <a:ext cx="2226624" cy="1593063"/>
          </a:xfrm>
          <a:prstGeom prst="wedgeRoundRectCallout">
            <a:avLst>
              <a:gd name="adj1" fmla="val 73834"/>
              <a:gd name="adj2" fmla="val -4894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er det for en app?</a:t>
            </a:r>
          </a:p>
        </p:txBody>
      </p:sp>
      <p:pic>
        <p:nvPicPr>
          <p:cNvPr id="7" name="Billede 6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FE0E61A3-73FB-61F1-C6E5-AA346453B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C92ACA-0B9E-3CF8-888A-82EBDDEB48F3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3/10</a:t>
            </a:r>
          </a:p>
        </p:txBody>
      </p:sp>
    </p:spTree>
    <p:extLst>
      <p:ext uri="{BB962C8B-B14F-4D97-AF65-F5344CB8AC3E}">
        <p14:creationId xmlns:p14="http://schemas.microsoft.com/office/powerpoint/2010/main" val="335391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B4B51-886D-68ED-AFC8-31D711017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668923ED-8544-BFA2-7737-A5B50ED20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1209" r="636" b="12475"/>
          <a:stretch>
            <a:fillRect/>
          </a:stretch>
        </p:blipFill>
        <p:spPr bwMode="auto">
          <a:xfrm>
            <a:off x="2095994" y="1514104"/>
            <a:ext cx="7732817" cy="31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Kombinationskurve 5">
            <a:extLst>
              <a:ext uri="{FF2B5EF4-FFF2-40B4-BE49-F238E27FC236}">
                <a16:creationId xmlns:a16="http://schemas.microsoft.com/office/drawing/2014/main" id="{5A775956-2EDA-E10B-0BEC-C8FBAC94D138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custGeom>
            <a:avLst/>
            <a:gdLst>
              <a:gd name="connsiteX0" fmla="*/ 7089574 w 12192000"/>
              <a:gd name="connsiteY0" fmla="*/ 1626919 h 6858000"/>
              <a:gd name="connsiteX1" fmla="*/ 6840187 w 12192000"/>
              <a:gd name="connsiteY1" fmla="*/ 1876306 h 6858000"/>
              <a:gd name="connsiteX2" fmla="*/ 6840187 w 12192000"/>
              <a:gd name="connsiteY2" fmla="*/ 2873823 h 6858000"/>
              <a:gd name="connsiteX3" fmla="*/ 7089574 w 12192000"/>
              <a:gd name="connsiteY3" fmla="*/ 3123210 h 6858000"/>
              <a:gd name="connsiteX4" fmla="*/ 8087091 w 12192000"/>
              <a:gd name="connsiteY4" fmla="*/ 3123210 h 6858000"/>
              <a:gd name="connsiteX5" fmla="*/ 8336478 w 12192000"/>
              <a:gd name="connsiteY5" fmla="*/ 2873823 h 6858000"/>
              <a:gd name="connsiteX6" fmla="*/ 8336478 w 12192000"/>
              <a:gd name="connsiteY6" fmla="*/ 1876306 h 6858000"/>
              <a:gd name="connsiteX7" fmla="*/ 8087091 w 12192000"/>
              <a:gd name="connsiteY7" fmla="*/ 162691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7089574" y="1626919"/>
                </a:moveTo>
                <a:cubicBezTo>
                  <a:pt x="6951841" y="1626919"/>
                  <a:pt x="6840187" y="1738573"/>
                  <a:pt x="6840187" y="1876306"/>
                </a:cubicBezTo>
                <a:lnTo>
                  <a:pt x="6840187" y="2873823"/>
                </a:lnTo>
                <a:cubicBezTo>
                  <a:pt x="6840187" y="3011556"/>
                  <a:pt x="6951841" y="3123210"/>
                  <a:pt x="7089574" y="3123210"/>
                </a:cubicBezTo>
                <a:lnTo>
                  <a:pt x="8087091" y="3123210"/>
                </a:lnTo>
                <a:cubicBezTo>
                  <a:pt x="8224824" y="3123210"/>
                  <a:pt x="8336478" y="3011556"/>
                  <a:pt x="8336478" y="2873823"/>
                </a:cubicBezTo>
                <a:lnTo>
                  <a:pt x="8336478" y="1876306"/>
                </a:lnTo>
                <a:cubicBezTo>
                  <a:pt x="8336478" y="1738573"/>
                  <a:pt x="8224824" y="1626919"/>
                  <a:pt x="8087091" y="162691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10" name="Afrundet rektangulær billedforklaring 9">
            <a:extLst>
              <a:ext uri="{FF2B5EF4-FFF2-40B4-BE49-F238E27FC236}">
                <a16:creationId xmlns:a16="http://schemas.microsoft.com/office/drawing/2014/main" id="{3A0CD841-C1C7-B652-BF2F-1A921A470AC8}"/>
              </a:ext>
            </a:extLst>
          </p:cNvPr>
          <p:cNvSpPr/>
          <p:nvPr/>
        </p:nvSpPr>
        <p:spPr>
          <a:xfrm>
            <a:off x="4275119" y="2897579"/>
            <a:ext cx="2226624" cy="1593063"/>
          </a:xfrm>
          <a:prstGeom prst="wedgeRoundRectCallout">
            <a:avLst>
              <a:gd name="adj1" fmla="val 73834"/>
              <a:gd name="adj2" fmla="val -48943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>
                <a:latin typeface="Myriad Pro Light" panose="020B0403030403020204" pitchFamily="34" charset="0"/>
              </a:rPr>
              <a:t>Hvad er det for en app?</a:t>
            </a:r>
          </a:p>
        </p:txBody>
      </p:sp>
      <p:sp>
        <p:nvSpPr>
          <p:cNvPr id="11" name="Afrundet rektangulær billedforklaring 10">
            <a:extLst>
              <a:ext uri="{FF2B5EF4-FFF2-40B4-BE49-F238E27FC236}">
                <a16:creationId xmlns:a16="http://schemas.microsoft.com/office/drawing/2014/main" id="{EB4A8C76-A4FD-FA57-207B-810294F361B2}"/>
              </a:ext>
            </a:extLst>
          </p:cNvPr>
          <p:cNvSpPr/>
          <p:nvPr/>
        </p:nvSpPr>
        <p:spPr>
          <a:xfrm>
            <a:off x="5918858" y="4841877"/>
            <a:ext cx="2226624" cy="1593063"/>
          </a:xfrm>
          <a:prstGeom prst="wedgeRoundRectCallout">
            <a:avLst>
              <a:gd name="adj1" fmla="val -34699"/>
              <a:gd name="adj2" fmla="val -94787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>
                <a:latin typeface="Myriad Pro Light" panose="020B0403030403020204" pitchFamily="34" charset="0"/>
              </a:rPr>
              <a:t>Svar: </a:t>
            </a:r>
          </a:p>
          <a:p>
            <a:pPr algn="ctr"/>
            <a:r>
              <a:rPr lang="da-DK" i="1" dirty="0" err="1">
                <a:latin typeface="Myriad Pro Light" panose="020B0403030403020204" pitchFamily="34" charset="0"/>
              </a:rPr>
              <a:t>Brawl</a:t>
            </a:r>
            <a:r>
              <a:rPr lang="da-DK" i="1" dirty="0">
                <a:latin typeface="Myriad Pro Light" panose="020B0403030403020204" pitchFamily="34" charset="0"/>
              </a:rPr>
              <a:t> Stars</a:t>
            </a:r>
            <a:r>
              <a:rPr lang="da-DK" dirty="0">
                <a:latin typeface="Myriad Pro Light" panose="020B0403030403020204" pitchFamily="34" charset="0"/>
              </a:rPr>
              <a:t>!</a:t>
            </a:r>
          </a:p>
        </p:txBody>
      </p:sp>
      <p:pic>
        <p:nvPicPr>
          <p:cNvPr id="7" name="Billede 6" descr="Et billede, der indeholder logo, Grafik, Font/skrifttype, symbol&#10;&#10;AI-genereret indhold kan være ukorrekt.">
            <a:extLst>
              <a:ext uri="{FF2B5EF4-FFF2-40B4-BE49-F238E27FC236}">
                <a16:creationId xmlns:a16="http://schemas.microsoft.com/office/drawing/2014/main" id="{C3EEC781-0F3A-1EAF-C845-551A2C9A1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701" y="98425"/>
            <a:ext cx="971550" cy="9715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6ACF0AA-BF18-C300-F504-D21BB52EF84C}"/>
              </a:ext>
            </a:extLst>
          </p:cNvPr>
          <p:cNvSpPr/>
          <p:nvPr/>
        </p:nvSpPr>
        <p:spPr>
          <a:xfrm>
            <a:off x="289161" y="199933"/>
            <a:ext cx="1622272" cy="16588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3600" b="1" dirty="0">
                <a:solidFill>
                  <a:srgbClr val="FFC000"/>
                </a:solidFill>
              </a:rPr>
              <a:t>3/10</a:t>
            </a:r>
          </a:p>
        </p:txBody>
      </p:sp>
    </p:spTree>
    <p:extLst>
      <p:ext uri="{BB962C8B-B14F-4D97-AF65-F5344CB8AC3E}">
        <p14:creationId xmlns:p14="http://schemas.microsoft.com/office/powerpoint/2010/main" val="1157974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S: Neutralt tema">
  <a:themeElements>
    <a:clrScheme name="OS(NOBE-projektet)">
      <a:dk1>
        <a:srgbClr val="2F284E"/>
      </a:dk1>
      <a:lt1>
        <a:srgbClr val="FFFFFF"/>
      </a:lt1>
      <a:dk2>
        <a:srgbClr val="2F284E"/>
      </a:dk2>
      <a:lt2>
        <a:srgbClr val="E8E8E8"/>
      </a:lt2>
      <a:accent1>
        <a:srgbClr val="70B966"/>
      </a:accent1>
      <a:accent2>
        <a:srgbClr val="FCBD13"/>
      </a:accent2>
      <a:accent3>
        <a:srgbClr val="EA581B"/>
      </a:accent3>
      <a:accent4>
        <a:srgbClr val="E72070"/>
      </a:accent4>
      <a:accent5>
        <a:srgbClr val="4089C9"/>
      </a:accent5>
      <a:accent6>
        <a:srgbClr val="2F284E"/>
      </a:accent6>
      <a:hlink>
        <a:srgbClr val="EA581B"/>
      </a:hlink>
      <a:folHlink>
        <a:srgbClr val="4F3C7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S: Kort over OS">
  <a:themeElements>
    <a:clrScheme name="OS(NOBE-projektet)">
      <a:dk1>
        <a:srgbClr val="2F284E"/>
      </a:dk1>
      <a:lt1>
        <a:srgbClr val="FFFFFF"/>
      </a:lt1>
      <a:dk2>
        <a:srgbClr val="2F284E"/>
      </a:dk2>
      <a:lt2>
        <a:srgbClr val="E8E8E8"/>
      </a:lt2>
      <a:accent1>
        <a:srgbClr val="70B966"/>
      </a:accent1>
      <a:accent2>
        <a:srgbClr val="FCBD13"/>
      </a:accent2>
      <a:accent3>
        <a:srgbClr val="EA581B"/>
      </a:accent3>
      <a:accent4>
        <a:srgbClr val="E72070"/>
      </a:accent4>
      <a:accent5>
        <a:srgbClr val="4089C9"/>
      </a:accent5>
      <a:accent6>
        <a:srgbClr val="2F284E"/>
      </a:accent6>
      <a:hlink>
        <a:srgbClr val="EA581B"/>
      </a:hlink>
      <a:folHlink>
        <a:srgbClr val="4F3C7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S: Kunstige normer">
  <a:themeElements>
    <a:clrScheme name="OS(NOBE-projektet)">
      <a:dk1>
        <a:srgbClr val="2F284E"/>
      </a:dk1>
      <a:lt1>
        <a:srgbClr val="FFFFFF"/>
      </a:lt1>
      <a:dk2>
        <a:srgbClr val="2F284E"/>
      </a:dk2>
      <a:lt2>
        <a:srgbClr val="E8E8E8"/>
      </a:lt2>
      <a:accent1>
        <a:srgbClr val="70B966"/>
      </a:accent1>
      <a:accent2>
        <a:srgbClr val="FCBD13"/>
      </a:accent2>
      <a:accent3>
        <a:srgbClr val="EA581B"/>
      </a:accent3>
      <a:accent4>
        <a:srgbClr val="E72070"/>
      </a:accent4>
      <a:accent5>
        <a:srgbClr val="4089C9"/>
      </a:accent5>
      <a:accent6>
        <a:srgbClr val="2F284E"/>
      </a:accent6>
      <a:hlink>
        <a:srgbClr val="EA581B"/>
      </a:hlink>
      <a:folHlink>
        <a:srgbClr val="4F3C7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S: Er det OS, der styrer?">
  <a:themeElements>
    <a:clrScheme name="OS(NOBE-projektet)">
      <a:dk1>
        <a:srgbClr val="2F284E"/>
      </a:dk1>
      <a:lt1>
        <a:srgbClr val="FFFFFF"/>
      </a:lt1>
      <a:dk2>
        <a:srgbClr val="2F284E"/>
      </a:dk2>
      <a:lt2>
        <a:srgbClr val="E8E8E8"/>
      </a:lt2>
      <a:accent1>
        <a:srgbClr val="70B966"/>
      </a:accent1>
      <a:accent2>
        <a:srgbClr val="FCBD13"/>
      </a:accent2>
      <a:accent3>
        <a:srgbClr val="EA581B"/>
      </a:accent3>
      <a:accent4>
        <a:srgbClr val="E72070"/>
      </a:accent4>
      <a:accent5>
        <a:srgbClr val="4089C9"/>
      </a:accent5>
      <a:accent6>
        <a:srgbClr val="2F284E"/>
      </a:accent6>
      <a:hlink>
        <a:srgbClr val="EA581B"/>
      </a:hlink>
      <a:folHlink>
        <a:srgbClr val="4F3C7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OS: Er det OS, der styrer?">
  <a:themeElements>
    <a:clrScheme name="OS(NOBE-projektet)">
      <a:dk1>
        <a:srgbClr val="2F284E"/>
      </a:dk1>
      <a:lt1>
        <a:srgbClr val="FFFFFF"/>
      </a:lt1>
      <a:dk2>
        <a:srgbClr val="2F284E"/>
      </a:dk2>
      <a:lt2>
        <a:srgbClr val="E8E8E8"/>
      </a:lt2>
      <a:accent1>
        <a:srgbClr val="70B966"/>
      </a:accent1>
      <a:accent2>
        <a:srgbClr val="FCBD13"/>
      </a:accent2>
      <a:accent3>
        <a:srgbClr val="EA581B"/>
      </a:accent3>
      <a:accent4>
        <a:srgbClr val="E72070"/>
      </a:accent4>
      <a:accent5>
        <a:srgbClr val="4089C9"/>
      </a:accent5>
      <a:accent6>
        <a:srgbClr val="2F284E"/>
      </a:accent6>
      <a:hlink>
        <a:srgbClr val="EA581B"/>
      </a:hlink>
      <a:folHlink>
        <a:srgbClr val="4F3C7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EBE3E1F87681459462A360FC215735" ma:contentTypeVersion="14" ma:contentTypeDescription="Opret et nyt dokument." ma:contentTypeScope="" ma:versionID="d5e7994f06deadde59705970fb4b1f59">
  <xsd:schema xmlns:xsd="http://www.w3.org/2001/XMLSchema" xmlns:xs="http://www.w3.org/2001/XMLSchema" xmlns:p="http://schemas.microsoft.com/office/2006/metadata/properties" xmlns:ns2="fda86ba9-9b97-4451-ae17-6e85a5aa2026" xmlns:ns3="45ee177d-ccfa-4ce9-83b9-fb442bea2581" targetNamespace="http://schemas.microsoft.com/office/2006/metadata/properties" ma:root="true" ma:fieldsID="ea8e09f9024041e963b666b6d7387abb" ns2:_="" ns3:_="">
    <xsd:import namespace="fda86ba9-9b97-4451-ae17-6e85a5aa2026"/>
    <xsd:import namespace="45ee177d-ccfa-4ce9-83b9-fb442bea2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86ba9-9b97-4451-ae17-6e85a5aa2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e177d-ccfa-4ce9-83b9-fb442bea258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ef1bffc-27aa-4d21-89a3-7e9c0462a504}" ma:internalName="TaxCatchAll" ma:showField="CatchAllData" ma:web="45ee177d-ccfa-4ce9-83b9-fb442bea25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ee177d-ccfa-4ce9-83b9-fb442bea2581" xsi:nil="true"/>
    <lcf76f155ced4ddcb4097134ff3c332f xmlns="fda86ba9-9b97-4451-ae17-6e85a5aa20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7831BF-E84E-4CC0-A899-51650F93770D}">
  <ds:schemaRefs>
    <ds:schemaRef ds:uri="45ee177d-ccfa-4ce9-83b9-fb442bea2581"/>
    <ds:schemaRef ds:uri="fda86ba9-9b97-4451-ae17-6e85a5aa20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8B153D-CABB-4A7E-A5F6-BE1A7EE16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A022FC-2E21-4AD1-B5D5-B9AF6BA85E34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5ee177d-ccfa-4ce9-83b9-fb442bea2581"/>
    <ds:schemaRef ds:uri="fda86ba9-9b97-4451-ae17-6e85a5aa2026"/>
  </ds:schemaRefs>
</ds:datastoreItem>
</file>

<file path=docMetadata/LabelInfo.xml><?xml version="1.0" encoding="utf-8"?>
<clbl:labelList xmlns:clbl="http://schemas.microsoft.com/office/2020/mipLabelMetadata">
  <clbl:label id="{61fd1d36-fecb-47ca-b7d7-d0df0370a198}" enabled="0" method="" siteId="{61fd1d36-fecb-47ca-b7d7-d0df0370a1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721</Words>
  <Application>Microsoft Macintosh PowerPoint</Application>
  <PresentationFormat>Widescreen</PresentationFormat>
  <Paragraphs>134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</vt:lpstr>
      <vt:lpstr>Arial</vt:lpstr>
      <vt:lpstr>Cavolini</vt:lpstr>
      <vt:lpstr>Myriad Pro</vt:lpstr>
      <vt:lpstr>Myriad Pro Light</vt:lpstr>
      <vt:lpstr>OS: Neutralt tema</vt:lpstr>
      <vt:lpstr>OS: Kort over OS</vt:lpstr>
      <vt:lpstr>OS: Kunstige normer</vt:lpstr>
      <vt:lpstr>OS: Er det OS, der styrer?</vt:lpstr>
      <vt:lpstr>1_OS: Er det OS, der styrer?</vt:lpstr>
      <vt:lpstr>Kort over OS!</vt:lpstr>
      <vt:lpstr>De voksne skal lære noget!</vt:lpstr>
      <vt:lpstr>Dagens startskud: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Fælles afstemning: Online, offline, eller midt imellem?</vt:lpstr>
      <vt:lpstr>Er det online eller offline?</vt:lpstr>
      <vt:lpstr>Dagens aktivitet: Vores digitale verdenskort</vt:lpstr>
      <vt:lpstr>Vores digitale verdenskort</vt:lpstr>
      <vt:lpstr>Hver for sig i gruppen: Devices</vt:lpstr>
      <vt:lpstr>Klip ud</vt:lpstr>
      <vt:lpstr>Hver for sig i gruppen: Apps</vt:lpstr>
      <vt:lpstr>Klip eller skriv</vt:lpstr>
      <vt:lpstr>I gruppen: Hvem er de andre?</vt:lpstr>
      <vt:lpstr>Snak sammen og  kryds af på jeres kort</vt:lpstr>
      <vt:lpstr>Diskussion i plenum: Hvad kan de voksne lære? </vt:lpstr>
      <vt:lpstr>Hæng kortene op  i klassen og kig  på dem sammen</vt:lpstr>
      <vt:lpstr>Elevens bog til næste gang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Richard M R Johannessen</dc:creator>
  <cp:lastModifiedBy>Andreas Lieberoth</cp:lastModifiedBy>
  <cp:revision>23</cp:revision>
  <dcterms:created xsi:type="dcterms:W3CDTF">2025-07-10T12:14:03Z</dcterms:created>
  <dcterms:modified xsi:type="dcterms:W3CDTF">2026-01-08T18:56:12Z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0x010100DCEBE3E1F87681459462A360FC215735</vt:lpwstr>
  </property>
  <property fmtid="{D5CDD505-2E9C-101B-9397-08002B2CF9AE}" pid="3" name="MediaServiceImageTags">
    <vt:lpwstr/>
  </property>
</Properties>
</file>