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comments/modernComment_139_DE1EE555.xml" ContentType="application/vnd.ms-powerpoint.comments+xml"/>
  <Override PartName="/ppt/comments/modernComment_134_BACC214A.xml" ContentType="application/vnd.ms-powerpoint.comments+xml"/>
  <Override PartName="/ppt/comments/modernComment_135_D22BA96.xml" ContentType="application/vnd.ms-powerpoint.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6" r:id="rId5"/>
    <p:sldMasterId id="2147483690" r:id="rId6"/>
    <p:sldMasterId id="2147483704" r:id="rId7"/>
    <p:sldMasterId id="2147483718" r:id="rId8"/>
  </p:sldMasterIdLst>
  <p:notesMasterIdLst>
    <p:notesMasterId r:id="rId26"/>
  </p:notesMasterIdLst>
  <p:sldIdLst>
    <p:sldId id="266" r:id="rId9"/>
    <p:sldId id="297" r:id="rId10"/>
    <p:sldId id="312" r:id="rId11"/>
    <p:sldId id="296" r:id="rId12"/>
    <p:sldId id="313" r:id="rId13"/>
    <p:sldId id="299" r:id="rId14"/>
    <p:sldId id="308" r:id="rId15"/>
    <p:sldId id="300" r:id="rId16"/>
    <p:sldId id="301" r:id="rId17"/>
    <p:sldId id="309" r:id="rId18"/>
    <p:sldId id="307" r:id="rId19"/>
    <p:sldId id="311" r:id="rId20"/>
    <p:sldId id="310" r:id="rId21"/>
    <p:sldId id="304" r:id="rId22"/>
    <p:sldId id="289" r:id="rId23"/>
    <p:sldId id="305" r:id="rId24"/>
    <p:sldId id="294" r:id="rId25"/>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2957283-A96A-1D99-6971-A98F7BBE0BBE}" name="Andreas Lieberoth" initials="AL" userId="S::au314306@uni.au.dk::eac10c82-a16f-414e-a313-37c127cb8cf3"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B63299-183C-B5B6-471B-8CD08FC35A74}" v="537" dt="2025-10-07T09:56:11.439"/>
    <p1510:client id="{48C9E234-A678-9748-A26C-C0B33EA717C4}" v="6" dt="2025-10-07T09:58:09.2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868"/>
    <p:restoredTop sz="94718"/>
  </p:normalViewPr>
  <p:slideViewPr>
    <p:cSldViewPr snapToGrid="0">
      <p:cViewPr varScale="1">
        <p:scale>
          <a:sx n="90" d="100"/>
          <a:sy n="90" d="100"/>
        </p:scale>
        <p:origin x="232" y="6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Master" Target="slideMasters/slideMaster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as Lieberoth" userId="S::au314306@uni.au.dk::eac10c82-a16f-414e-a313-37c127cb8cf3" providerId="AD" clId="Web-{EE5390E4-C13D-5FBC-06EB-4349506530FC}"/>
    <pc:docChg chg="addSld delSld modSld sldOrd">
      <pc:chgData name="Andreas Lieberoth" userId="S::au314306@uni.au.dk::eac10c82-a16f-414e-a313-37c127cb8cf3" providerId="AD" clId="Web-{EE5390E4-C13D-5FBC-06EB-4349506530FC}" dt="2025-09-23T11:22:40.710" v="1313"/>
      <pc:docMkLst>
        <pc:docMk/>
      </pc:docMkLst>
      <pc:sldChg chg="modSp">
        <pc:chgData name="Andreas Lieberoth" userId="S::au314306@uni.au.dk::eac10c82-a16f-414e-a313-37c127cb8cf3" providerId="AD" clId="Web-{EE5390E4-C13D-5FBC-06EB-4349506530FC}" dt="2025-09-23T10:49:10.181" v="86" actId="20577"/>
        <pc:sldMkLst>
          <pc:docMk/>
          <pc:sldMk cId="1547997888" sldId="300"/>
        </pc:sldMkLst>
        <pc:spChg chg="mod">
          <ac:chgData name="Andreas Lieberoth" userId="S::au314306@uni.au.dk::eac10c82-a16f-414e-a313-37c127cb8cf3" providerId="AD" clId="Web-{EE5390E4-C13D-5FBC-06EB-4349506530FC}" dt="2025-09-23T10:49:10.181" v="86" actId="20577"/>
          <ac:spMkLst>
            <pc:docMk/>
            <pc:sldMk cId="1547997888" sldId="300"/>
            <ac:spMk id="4" creationId="{66A90C87-0BF3-8F5A-B4FE-CA69A5DCC6CA}"/>
          </ac:spMkLst>
        </pc:spChg>
      </pc:sldChg>
      <pc:sldChg chg="modSp">
        <pc:chgData name="Andreas Lieberoth" userId="S::au314306@uni.au.dk::eac10c82-a16f-414e-a313-37c127cb8cf3" providerId="AD" clId="Web-{EE5390E4-C13D-5FBC-06EB-4349506530FC}" dt="2025-09-23T11:14:41.181" v="919" actId="1076"/>
        <pc:sldMkLst>
          <pc:docMk/>
          <pc:sldMk cId="1228435317" sldId="304"/>
        </pc:sldMkLst>
        <pc:spChg chg="mod">
          <ac:chgData name="Andreas Lieberoth" userId="S::au314306@uni.au.dk::eac10c82-a16f-414e-a313-37c127cb8cf3" providerId="AD" clId="Web-{EE5390E4-C13D-5FBC-06EB-4349506530FC}" dt="2025-09-23T11:14:39.228" v="918" actId="1076"/>
          <ac:spMkLst>
            <pc:docMk/>
            <pc:sldMk cId="1228435317" sldId="304"/>
            <ac:spMk id="7" creationId="{2B9E4E92-4E33-FE68-02B8-08553FA33FE4}"/>
          </ac:spMkLst>
        </pc:spChg>
        <pc:spChg chg="mod">
          <ac:chgData name="Andreas Lieberoth" userId="S::au314306@uni.au.dk::eac10c82-a16f-414e-a313-37c127cb8cf3" providerId="AD" clId="Web-{EE5390E4-C13D-5FBC-06EB-4349506530FC}" dt="2025-09-23T11:14:41.181" v="919" actId="1076"/>
          <ac:spMkLst>
            <pc:docMk/>
            <pc:sldMk cId="1228435317" sldId="304"/>
            <ac:spMk id="8" creationId="{BF025EEF-BA23-D1EB-D4E5-CF8C0DF7E291}"/>
          </ac:spMkLst>
        </pc:spChg>
      </pc:sldChg>
      <pc:sldChg chg="modSp">
        <pc:chgData name="Andreas Lieberoth" userId="S::au314306@uni.au.dk::eac10c82-a16f-414e-a313-37c127cb8cf3" providerId="AD" clId="Web-{EE5390E4-C13D-5FBC-06EB-4349506530FC}" dt="2025-09-23T11:22:03.053" v="1304" actId="20577"/>
        <pc:sldMkLst>
          <pc:docMk/>
          <pc:sldMk cId="1593395897" sldId="305"/>
        </pc:sldMkLst>
        <pc:spChg chg="mod">
          <ac:chgData name="Andreas Lieberoth" userId="S::au314306@uni.au.dk::eac10c82-a16f-414e-a313-37c127cb8cf3" providerId="AD" clId="Web-{EE5390E4-C13D-5FBC-06EB-4349506530FC}" dt="2025-09-23T11:22:03.053" v="1304" actId="20577"/>
          <ac:spMkLst>
            <pc:docMk/>
            <pc:sldMk cId="1593395897" sldId="305"/>
            <ac:spMk id="15" creationId="{14824711-33B7-263B-449E-95CAA5F0FAD3}"/>
          </ac:spMkLst>
        </pc:spChg>
      </pc:sldChg>
      <pc:sldChg chg="modSp">
        <pc:chgData name="Andreas Lieberoth" userId="S::au314306@uni.au.dk::eac10c82-a16f-414e-a313-37c127cb8cf3" providerId="AD" clId="Web-{EE5390E4-C13D-5FBC-06EB-4349506530FC}" dt="2025-09-23T11:00:25.758" v="505" actId="20577"/>
        <pc:sldMkLst>
          <pc:docMk/>
          <pc:sldMk cId="3285087466" sldId="307"/>
        </pc:sldMkLst>
        <pc:spChg chg="mod">
          <ac:chgData name="Andreas Lieberoth" userId="S::au314306@uni.au.dk::eac10c82-a16f-414e-a313-37c127cb8cf3" providerId="AD" clId="Web-{EE5390E4-C13D-5FBC-06EB-4349506530FC}" dt="2025-09-23T10:55:25.447" v="323" actId="20577"/>
          <ac:spMkLst>
            <pc:docMk/>
            <pc:sldMk cId="3285087466" sldId="307"/>
            <ac:spMk id="9" creationId="{00386E49-BB96-71DD-EA5A-9FA21633102A}"/>
          </ac:spMkLst>
        </pc:spChg>
        <pc:spChg chg="mod">
          <ac:chgData name="Andreas Lieberoth" userId="S::au314306@uni.au.dk::eac10c82-a16f-414e-a313-37c127cb8cf3" providerId="AD" clId="Web-{EE5390E4-C13D-5FBC-06EB-4349506530FC}" dt="2025-09-23T11:00:25.758" v="505" actId="20577"/>
          <ac:spMkLst>
            <pc:docMk/>
            <pc:sldMk cId="3285087466" sldId="307"/>
            <ac:spMk id="16" creationId="{23395CF5-4E5A-CC33-2F06-3DA9D1F73000}"/>
          </ac:spMkLst>
        </pc:spChg>
      </pc:sldChg>
      <pc:sldChg chg="modSp">
        <pc:chgData name="Andreas Lieberoth" userId="S::au314306@uni.au.dk::eac10c82-a16f-414e-a313-37c127cb8cf3" providerId="AD" clId="Web-{EE5390E4-C13D-5FBC-06EB-4349506530FC}" dt="2025-09-23T10:50:27.385" v="138" actId="20577"/>
        <pc:sldMkLst>
          <pc:docMk/>
          <pc:sldMk cId="220379798" sldId="309"/>
        </pc:sldMkLst>
        <pc:spChg chg="mod">
          <ac:chgData name="Andreas Lieberoth" userId="S::au314306@uni.au.dk::eac10c82-a16f-414e-a313-37c127cb8cf3" providerId="AD" clId="Web-{EE5390E4-C13D-5FBC-06EB-4349506530FC}" dt="2025-09-23T10:50:27.385" v="138" actId="20577"/>
          <ac:spMkLst>
            <pc:docMk/>
            <pc:sldMk cId="220379798" sldId="309"/>
            <ac:spMk id="2" creationId="{5A4A91CB-0454-D16B-B1D0-0CD2AF8C9859}"/>
          </ac:spMkLst>
        </pc:spChg>
      </pc:sldChg>
      <pc:sldChg chg="modSp add replId">
        <pc:chgData name="Andreas Lieberoth" userId="S::au314306@uni.au.dk::eac10c82-a16f-414e-a313-37c127cb8cf3" providerId="AD" clId="Web-{EE5390E4-C13D-5FBC-06EB-4349506530FC}" dt="2025-09-23T11:21:31.662" v="1273" actId="20577"/>
        <pc:sldMkLst>
          <pc:docMk/>
          <pc:sldMk cId="3695167956" sldId="310"/>
        </pc:sldMkLst>
        <pc:spChg chg="mod">
          <ac:chgData name="Andreas Lieberoth" userId="S::au314306@uni.au.dk::eac10c82-a16f-414e-a313-37c127cb8cf3" providerId="AD" clId="Web-{EE5390E4-C13D-5FBC-06EB-4349506530FC}" dt="2025-09-23T11:21:31.662" v="1273" actId="20577"/>
          <ac:spMkLst>
            <pc:docMk/>
            <pc:sldMk cId="3695167956" sldId="310"/>
            <ac:spMk id="3" creationId="{CA79A0A5-5314-966C-BFEB-64492D104EF6}"/>
          </ac:spMkLst>
        </pc:spChg>
        <pc:spChg chg="mod">
          <ac:chgData name="Andreas Lieberoth" userId="S::au314306@uni.au.dk::eac10c82-a16f-414e-a313-37c127cb8cf3" providerId="AD" clId="Web-{EE5390E4-C13D-5FBC-06EB-4349506530FC}" dt="2025-09-23T11:20:02.035" v="1242" actId="1076"/>
          <ac:spMkLst>
            <pc:docMk/>
            <pc:sldMk cId="3695167956" sldId="310"/>
            <ac:spMk id="6" creationId="{000D5837-709E-DC49-1D74-FADB9E117DA4}"/>
          </ac:spMkLst>
        </pc:spChg>
      </pc:sldChg>
      <pc:sldChg chg="addSp delSp modSp add ord replId">
        <pc:chgData name="Andreas Lieberoth" userId="S::au314306@uni.au.dk::eac10c82-a16f-414e-a313-37c127cb8cf3" providerId="AD" clId="Web-{EE5390E4-C13D-5FBC-06EB-4349506530FC}" dt="2025-09-23T11:22:40.710" v="1313"/>
        <pc:sldMkLst>
          <pc:docMk/>
          <pc:sldMk cId="3690685586" sldId="311"/>
        </pc:sldMkLst>
        <pc:spChg chg="mod">
          <ac:chgData name="Andreas Lieberoth" userId="S::au314306@uni.au.dk::eac10c82-a16f-414e-a313-37c127cb8cf3" providerId="AD" clId="Web-{EE5390E4-C13D-5FBC-06EB-4349506530FC}" dt="2025-09-23T11:22:36.413" v="1312" actId="14100"/>
          <ac:spMkLst>
            <pc:docMk/>
            <pc:sldMk cId="3690685586" sldId="311"/>
            <ac:spMk id="3" creationId="{500AA525-DC55-072D-5927-671EA47B27F7}"/>
          </ac:spMkLst>
        </pc:spChg>
        <pc:spChg chg="add del">
          <ac:chgData name="Andreas Lieberoth" userId="S::au314306@uni.au.dk::eac10c82-a16f-414e-a313-37c127cb8cf3" providerId="AD" clId="Web-{EE5390E4-C13D-5FBC-06EB-4349506530FC}" dt="2025-09-23T11:22:24.147" v="1308"/>
          <ac:spMkLst>
            <pc:docMk/>
            <pc:sldMk cId="3690685586" sldId="311"/>
            <ac:spMk id="6" creationId="{F7CA10A5-964C-761A-7B6A-101E1C003A79}"/>
          </ac:spMkLst>
        </pc:spChg>
      </pc:sldChg>
    </pc:docChg>
  </pc:docChgLst>
  <pc:docChgLst>
    <pc:chgData name="Andreas Lieberoth" userId="S::au314306@uni.au.dk::eac10c82-a16f-414e-a313-37c127cb8cf3" providerId="AD" clId="Web-{0F00EB80-DCF5-1406-5E3A-78BFB9FB6F3C}"/>
    <pc:docChg chg="mod modSld">
      <pc:chgData name="Andreas Lieberoth" userId="S::au314306@uni.au.dk::eac10c82-a16f-414e-a313-37c127cb8cf3" providerId="AD" clId="Web-{0F00EB80-DCF5-1406-5E3A-78BFB9FB6F3C}" dt="2025-09-23T11:51:41.475" v="498"/>
      <pc:docMkLst>
        <pc:docMk/>
      </pc:docMkLst>
      <pc:sldChg chg="modSp">
        <pc:chgData name="Andreas Lieberoth" userId="S::au314306@uni.au.dk::eac10c82-a16f-414e-a313-37c127cb8cf3" providerId="AD" clId="Web-{0F00EB80-DCF5-1406-5E3A-78BFB9FB6F3C}" dt="2025-09-23T11:34:31.084" v="128" actId="20577"/>
        <pc:sldMkLst>
          <pc:docMk/>
          <pc:sldMk cId="1774551028" sldId="299"/>
        </pc:sldMkLst>
        <pc:spChg chg="mod">
          <ac:chgData name="Andreas Lieberoth" userId="S::au314306@uni.au.dk::eac10c82-a16f-414e-a313-37c127cb8cf3" providerId="AD" clId="Web-{0F00EB80-DCF5-1406-5E3A-78BFB9FB6F3C}" dt="2025-09-23T11:34:31.084" v="128" actId="20577"/>
          <ac:spMkLst>
            <pc:docMk/>
            <pc:sldMk cId="1774551028" sldId="299"/>
            <ac:spMk id="3" creationId="{CB8A0106-F6EA-4428-CFA3-0165B13254EC}"/>
          </ac:spMkLst>
        </pc:spChg>
        <pc:spChg chg="mod">
          <ac:chgData name="Andreas Lieberoth" userId="S::au314306@uni.au.dk::eac10c82-a16f-414e-a313-37c127cb8cf3" providerId="AD" clId="Web-{0F00EB80-DCF5-1406-5E3A-78BFB9FB6F3C}" dt="2025-09-23T11:34:05.147" v="124" actId="20577"/>
          <ac:spMkLst>
            <pc:docMk/>
            <pc:sldMk cId="1774551028" sldId="299"/>
            <ac:spMk id="4" creationId="{A4ADFBB8-D895-07C8-726D-8B8F976827D9}"/>
          </ac:spMkLst>
        </pc:spChg>
      </pc:sldChg>
      <pc:sldChg chg="addSp delSp modSp">
        <pc:chgData name="Andreas Lieberoth" userId="S::au314306@uni.au.dk::eac10c82-a16f-414e-a313-37c127cb8cf3" providerId="AD" clId="Web-{0F00EB80-DCF5-1406-5E3A-78BFB9FB6F3C}" dt="2025-09-23T11:51:41.475" v="498"/>
        <pc:sldMkLst>
          <pc:docMk/>
          <pc:sldMk cId="1547997888" sldId="300"/>
        </pc:sldMkLst>
        <pc:spChg chg="add mod">
          <ac:chgData name="Andreas Lieberoth" userId="S::au314306@uni.au.dk::eac10c82-a16f-414e-a313-37c127cb8cf3" providerId="AD" clId="Web-{0F00EB80-DCF5-1406-5E3A-78BFB9FB6F3C}" dt="2025-09-23T11:45:08.588" v="402" actId="20577"/>
          <ac:spMkLst>
            <pc:docMk/>
            <pc:sldMk cId="1547997888" sldId="300"/>
            <ac:spMk id="3" creationId="{580E791B-3E0E-06FF-5074-B6D39236ACEB}"/>
          </ac:spMkLst>
        </pc:spChg>
        <pc:spChg chg="mod">
          <ac:chgData name="Andreas Lieberoth" userId="S::au314306@uni.au.dk::eac10c82-a16f-414e-a313-37c127cb8cf3" providerId="AD" clId="Web-{0F00EB80-DCF5-1406-5E3A-78BFB9FB6F3C}" dt="2025-09-23T11:44:15.555" v="386" actId="20577"/>
          <ac:spMkLst>
            <pc:docMk/>
            <pc:sldMk cId="1547997888" sldId="300"/>
            <ac:spMk id="4" creationId="{66A90C87-0BF3-8F5A-B4FE-CA69A5DCC6CA}"/>
          </ac:spMkLst>
        </pc:spChg>
        <pc:spChg chg="add mod">
          <ac:chgData name="Andreas Lieberoth" userId="S::au314306@uni.au.dk::eac10c82-a16f-414e-a313-37c127cb8cf3" providerId="AD" clId="Web-{0F00EB80-DCF5-1406-5E3A-78BFB9FB6F3C}" dt="2025-09-23T11:51:41.475" v="498"/>
          <ac:spMkLst>
            <pc:docMk/>
            <pc:sldMk cId="1547997888" sldId="300"/>
            <ac:spMk id="6" creationId="{5CC5A8F2-3918-0CAC-96F6-F7169C51847E}"/>
          </ac:spMkLst>
        </pc:spChg>
        <pc:picChg chg="mod">
          <ac:chgData name="Andreas Lieberoth" userId="S::au314306@uni.au.dk::eac10c82-a16f-414e-a313-37c127cb8cf3" providerId="AD" clId="Web-{0F00EB80-DCF5-1406-5E3A-78BFB9FB6F3C}" dt="2025-09-23T11:48:17.090" v="489" actId="1076"/>
          <ac:picMkLst>
            <pc:docMk/>
            <pc:sldMk cId="1547997888" sldId="300"/>
            <ac:picMk id="7" creationId="{31C83124-EC2B-3C0F-BE2A-818DA0336599}"/>
          </ac:picMkLst>
        </pc:picChg>
      </pc:sldChg>
      <pc:sldChg chg="modSp">
        <pc:chgData name="Andreas Lieberoth" userId="S::au314306@uni.au.dk::eac10c82-a16f-414e-a313-37c127cb8cf3" providerId="AD" clId="Web-{0F00EB80-DCF5-1406-5E3A-78BFB9FB6F3C}" dt="2025-09-23T11:34:36.459" v="130" actId="20577"/>
        <pc:sldMkLst>
          <pc:docMk/>
          <pc:sldMk cId="3133940042" sldId="308"/>
        </pc:sldMkLst>
        <pc:spChg chg="mod">
          <ac:chgData name="Andreas Lieberoth" userId="S::au314306@uni.au.dk::eac10c82-a16f-414e-a313-37c127cb8cf3" providerId="AD" clId="Web-{0F00EB80-DCF5-1406-5E3A-78BFB9FB6F3C}" dt="2025-09-23T11:34:36.459" v="130" actId="20577"/>
          <ac:spMkLst>
            <pc:docMk/>
            <pc:sldMk cId="3133940042" sldId="308"/>
            <ac:spMk id="2" creationId="{5A4A91CB-0454-D16B-B1D0-0CD2AF8C9859}"/>
          </ac:spMkLst>
        </pc:spChg>
      </pc:sldChg>
      <pc:sldChg chg="modSp">
        <pc:chgData name="Andreas Lieberoth" userId="S::au314306@uni.au.dk::eac10c82-a16f-414e-a313-37c127cb8cf3" providerId="AD" clId="Web-{0F00EB80-DCF5-1406-5E3A-78BFB9FB6F3C}" dt="2025-09-23T11:29:35.374" v="13" actId="20577"/>
        <pc:sldMkLst>
          <pc:docMk/>
          <pc:sldMk cId="220379798" sldId="309"/>
        </pc:sldMkLst>
        <pc:spChg chg="mod">
          <ac:chgData name="Andreas Lieberoth" userId="S::au314306@uni.au.dk::eac10c82-a16f-414e-a313-37c127cb8cf3" providerId="AD" clId="Web-{0F00EB80-DCF5-1406-5E3A-78BFB9FB6F3C}" dt="2025-09-23T11:29:35.374" v="13" actId="20577"/>
          <ac:spMkLst>
            <pc:docMk/>
            <pc:sldMk cId="220379798" sldId="309"/>
            <ac:spMk id="2" creationId="{5A4A91CB-0454-D16B-B1D0-0CD2AF8C9859}"/>
          </ac:spMkLst>
        </pc:spChg>
      </pc:sldChg>
    </pc:docChg>
  </pc:docChgLst>
  <pc:docChgLst>
    <pc:chgData name="Christian Richard M R Johannessen" userId="982fa918-b6b8-4cd3-94e1-3f382e5e6360" providerId="ADAL" clId="{6B8E3677-D676-57F4-BA1F-4980982D2470}"/>
    <pc:docChg chg="custSel delSld modSld">
      <pc:chgData name="Christian Richard M R Johannessen" userId="982fa918-b6b8-4cd3-94e1-3f382e5e6360" providerId="ADAL" clId="{6B8E3677-D676-57F4-BA1F-4980982D2470}" dt="2025-10-02T08:41:27.399" v="7" actId="2696"/>
      <pc:docMkLst>
        <pc:docMk/>
      </pc:docMkLst>
      <pc:sldChg chg="modSp mod">
        <pc:chgData name="Christian Richard M R Johannessen" userId="982fa918-b6b8-4cd3-94e1-3f382e5e6360" providerId="ADAL" clId="{6B8E3677-D676-57F4-BA1F-4980982D2470}" dt="2025-10-02T08:40:55.914" v="1" actId="27636"/>
        <pc:sldMkLst>
          <pc:docMk/>
          <pc:sldMk cId="1201348771" sldId="296"/>
        </pc:sldMkLst>
        <pc:spChg chg="mod">
          <ac:chgData name="Christian Richard M R Johannessen" userId="982fa918-b6b8-4cd3-94e1-3f382e5e6360" providerId="ADAL" clId="{6B8E3677-D676-57F4-BA1F-4980982D2470}" dt="2025-10-02T08:40:55.914" v="1" actId="27636"/>
          <ac:spMkLst>
            <pc:docMk/>
            <pc:sldMk cId="1201348771" sldId="296"/>
            <ac:spMk id="3" creationId="{53C9E64B-779B-4E0D-461B-3058A56E0868}"/>
          </ac:spMkLst>
        </pc:spChg>
      </pc:sldChg>
      <pc:sldChg chg="modSp mod">
        <pc:chgData name="Christian Richard M R Johannessen" userId="982fa918-b6b8-4cd3-94e1-3f382e5e6360" providerId="ADAL" clId="{6B8E3677-D676-57F4-BA1F-4980982D2470}" dt="2025-10-02T08:40:55.938" v="2" actId="27636"/>
        <pc:sldMkLst>
          <pc:docMk/>
          <pc:sldMk cId="1547997888" sldId="300"/>
        </pc:sldMkLst>
        <pc:spChg chg="mod">
          <ac:chgData name="Christian Richard M R Johannessen" userId="982fa918-b6b8-4cd3-94e1-3f382e5e6360" providerId="ADAL" clId="{6B8E3677-D676-57F4-BA1F-4980982D2470}" dt="2025-10-02T08:40:55.938" v="2" actId="27636"/>
          <ac:spMkLst>
            <pc:docMk/>
            <pc:sldMk cId="1547997888" sldId="300"/>
            <ac:spMk id="4" creationId="{66A90C87-0BF3-8F5A-B4FE-CA69A5DCC6CA}"/>
          </ac:spMkLst>
        </pc:spChg>
      </pc:sldChg>
      <pc:sldChg chg="modSp mod">
        <pc:chgData name="Christian Richard M R Johannessen" userId="982fa918-b6b8-4cd3-94e1-3f382e5e6360" providerId="ADAL" clId="{6B8E3677-D676-57F4-BA1F-4980982D2470}" dt="2025-10-02T08:40:55.969" v="4" actId="27636"/>
        <pc:sldMkLst>
          <pc:docMk/>
          <pc:sldMk cId="1593395897" sldId="305"/>
        </pc:sldMkLst>
        <pc:spChg chg="mod">
          <ac:chgData name="Christian Richard M R Johannessen" userId="982fa918-b6b8-4cd3-94e1-3f382e5e6360" providerId="ADAL" clId="{6B8E3677-D676-57F4-BA1F-4980982D2470}" dt="2025-10-02T08:40:55.969" v="4" actId="27636"/>
          <ac:spMkLst>
            <pc:docMk/>
            <pc:sldMk cId="1593395897" sldId="305"/>
            <ac:spMk id="4" creationId="{61C21F04-0278-D59B-25E1-422A92C1E2B1}"/>
          </ac:spMkLst>
        </pc:spChg>
      </pc:sldChg>
      <pc:sldChg chg="modSp mod">
        <pc:chgData name="Christian Richard M R Johannessen" userId="982fa918-b6b8-4cd3-94e1-3f382e5e6360" providerId="ADAL" clId="{6B8E3677-D676-57F4-BA1F-4980982D2470}" dt="2025-10-02T08:40:55.965" v="3" actId="27636"/>
        <pc:sldMkLst>
          <pc:docMk/>
          <pc:sldMk cId="3695167956" sldId="310"/>
        </pc:sldMkLst>
        <pc:spChg chg="mod">
          <ac:chgData name="Christian Richard M R Johannessen" userId="982fa918-b6b8-4cd3-94e1-3f382e5e6360" providerId="ADAL" clId="{6B8E3677-D676-57F4-BA1F-4980982D2470}" dt="2025-10-02T08:40:55.965" v="3" actId="27636"/>
          <ac:spMkLst>
            <pc:docMk/>
            <pc:sldMk cId="3695167956" sldId="310"/>
            <ac:spMk id="3" creationId="{CA79A0A5-5314-966C-BFEB-64492D104EF6}"/>
          </ac:spMkLst>
        </pc:spChg>
      </pc:sldChg>
      <pc:sldChg chg="setBg">
        <pc:chgData name="Christian Richard M R Johannessen" userId="982fa918-b6b8-4cd3-94e1-3f382e5e6360" providerId="ADAL" clId="{6B8E3677-D676-57F4-BA1F-4980982D2470}" dt="2025-10-02T08:41:04.064" v="6"/>
        <pc:sldMkLst>
          <pc:docMk/>
          <pc:sldMk cId="2088525829" sldId="312"/>
        </pc:sldMkLst>
      </pc:sldChg>
    </pc:docChg>
  </pc:docChgLst>
  <pc:docChgLst>
    <pc:chgData name="Andreas Lieberoth" userId="S::au314306@uni.au.dk::eac10c82-a16f-414e-a313-37c127cb8cf3" providerId="AD" clId="Web-{999BC4A4-98EC-C0D4-29ED-45E46DFDB7BF}"/>
    <pc:docChg chg="modSld">
      <pc:chgData name="Andreas Lieberoth" userId="S::au314306@uni.au.dk::eac10c82-a16f-414e-a313-37c127cb8cf3" providerId="AD" clId="Web-{999BC4A4-98EC-C0D4-29ED-45E46DFDB7BF}" dt="2025-09-23T11:52:43.591" v="8" actId="20577"/>
      <pc:docMkLst>
        <pc:docMk/>
      </pc:docMkLst>
      <pc:sldChg chg="addSp delSp modSp">
        <pc:chgData name="Andreas Lieberoth" userId="S::au314306@uni.au.dk::eac10c82-a16f-414e-a313-37c127cb8cf3" providerId="AD" clId="Web-{999BC4A4-98EC-C0D4-29ED-45E46DFDB7BF}" dt="2025-09-23T11:52:43.591" v="8" actId="20577"/>
        <pc:sldMkLst>
          <pc:docMk/>
          <pc:sldMk cId="1547997888" sldId="300"/>
        </pc:sldMkLst>
        <pc:spChg chg="mod">
          <ac:chgData name="Andreas Lieberoth" userId="S::au314306@uni.au.dk::eac10c82-a16f-414e-a313-37c127cb8cf3" providerId="AD" clId="Web-{999BC4A4-98EC-C0D4-29ED-45E46DFDB7BF}" dt="2025-09-23T11:52:43.591" v="8" actId="20577"/>
          <ac:spMkLst>
            <pc:docMk/>
            <pc:sldMk cId="1547997888" sldId="300"/>
            <ac:spMk id="6" creationId="{5CC5A8F2-3918-0CAC-96F6-F7169C51847E}"/>
          </ac:spMkLst>
        </pc:spChg>
      </pc:sldChg>
    </pc:docChg>
  </pc:docChgLst>
  <pc:docChgLst>
    <pc:chgData name="Andreas Lieberoth" userId="S::au314306@uni.au.dk::eac10c82-a16f-414e-a313-37c127cb8cf3" providerId="AD" clId="Web-{15B63299-183C-B5B6-471B-8CD08FC35A74}"/>
    <pc:docChg chg="addSld modSld">
      <pc:chgData name="Andreas Lieberoth" userId="S::au314306@uni.au.dk::eac10c82-a16f-414e-a313-37c127cb8cf3" providerId="AD" clId="Web-{15B63299-183C-B5B6-471B-8CD08FC35A74}" dt="2025-10-07T09:56:11.439" v="551" actId="20577"/>
      <pc:docMkLst>
        <pc:docMk/>
      </pc:docMkLst>
      <pc:sldChg chg="modSp">
        <pc:chgData name="Andreas Lieberoth" userId="S::au314306@uni.au.dk::eac10c82-a16f-414e-a313-37c127cb8cf3" providerId="AD" clId="Web-{15B63299-183C-B5B6-471B-8CD08FC35A74}" dt="2025-10-07T08:41:46.987" v="197" actId="20577"/>
        <pc:sldMkLst>
          <pc:docMk/>
          <pc:sldMk cId="1201348771" sldId="296"/>
        </pc:sldMkLst>
        <pc:spChg chg="mod">
          <ac:chgData name="Andreas Lieberoth" userId="S::au314306@uni.au.dk::eac10c82-a16f-414e-a313-37c127cb8cf3" providerId="AD" clId="Web-{15B63299-183C-B5B6-471B-8CD08FC35A74}" dt="2025-10-07T08:41:46.987" v="197" actId="20577"/>
          <ac:spMkLst>
            <pc:docMk/>
            <pc:sldMk cId="1201348771" sldId="296"/>
            <ac:spMk id="3" creationId="{53C9E64B-779B-4E0D-461B-3058A56E0868}"/>
          </ac:spMkLst>
        </pc:spChg>
      </pc:sldChg>
      <pc:sldChg chg="modSp">
        <pc:chgData name="Andreas Lieberoth" userId="S::au314306@uni.au.dk::eac10c82-a16f-414e-a313-37c127cb8cf3" providerId="AD" clId="Web-{15B63299-183C-B5B6-471B-8CD08FC35A74}" dt="2025-10-07T08:27:26.573" v="168" actId="20577"/>
        <pc:sldMkLst>
          <pc:docMk/>
          <pc:sldMk cId="3039668124" sldId="297"/>
        </pc:sldMkLst>
        <pc:spChg chg="mod">
          <ac:chgData name="Andreas Lieberoth" userId="S::au314306@uni.au.dk::eac10c82-a16f-414e-a313-37c127cb8cf3" providerId="AD" clId="Web-{15B63299-183C-B5B6-471B-8CD08FC35A74}" dt="2025-10-07T08:27:26.573" v="168" actId="20577"/>
          <ac:spMkLst>
            <pc:docMk/>
            <pc:sldMk cId="3039668124" sldId="297"/>
            <ac:spMk id="4" creationId="{13C5E3BF-4F62-22EB-2CB7-6280A7CC9387}"/>
          </ac:spMkLst>
        </pc:spChg>
        <pc:spChg chg="mod">
          <ac:chgData name="Andreas Lieberoth" userId="S::au314306@uni.au.dk::eac10c82-a16f-414e-a313-37c127cb8cf3" providerId="AD" clId="Web-{15B63299-183C-B5B6-471B-8CD08FC35A74}" dt="2025-10-07T08:18:08.634" v="2" actId="1076"/>
          <ac:spMkLst>
            <pc:docMk/>
            <pc:sldMk cId="3039668124" sldId="297"/>
            <ac:spMk id="5" creationId="{B393964E-F4C9-995E-4799-333CC7D12B12}"/>
          </ac:spMkLst>
        </pc:spChg>
      </pc:sldChg>
      <pc:sldChg chg="modSp">
        <pc:chgData name="Andreas Lieberoth" userId="S::au314306@uni.au.dk::eac10c82-a16f-414e-a313-37c127cb8cf3" providerId="AD" clId="Web-{15B63299-183C-B5B6-471B-8CD08FC35A74}" dt="2025-10-07T08:37:53.014" v="182" actId="20577"/>
        <pc:sldMkLst>
          <pc:docMk/>
          <pc:sldMk cId="1774551028" sldId="299"/>
        </pc:sldMkLst>
        <pc:spChg chg="mod">
          <ac:chgData name="Andreas Lieberoth" userId="S::au314306@uni.au.dk::eac10c82-a16f-414e-a313-37c127cb8cf3" providerId="AD" clId="Web-{15B63299-183C-B5B6-471B-8CD08FC35A74}" dt="2025-10-07T08:37:53.014" v="182" actId="20577"/>
          <ac:spMkLst>
            <pc:docMk/>
            <pc:sldMk cId="1774551028" sldId="299"/>
            <ac:spMk id="4" creationId="{A4ADFBB8-D895-07C8-726D-8B8F976827D9}"/>
          </ac:spMkLst>
        </pc:spChg>
      </pc:sldChg>
      <pc:sldChg chg="addSp modSp addAnim delAnim">
        <pc:chgData name="Andreas Lieberoth" userId="S::au314306@uni.au.dk::eac10c82-a16f-414e-a313-37c127cb8cf3" providerId="AD" clId="Web-{15B63299-183C-B5B6-471B-8CD08FC35A74}" dt="2025-10-07T09:56:11.439" v="551" actId="20577"/>
        <pc:sldMkLst>
          <pc:docMk/>
          <pc:sldMk cId="1547997888" sldId="300"/>
        </pc:sldMkLst>
        <pc:spChg chg="mod">
          <ac:chgData name="Andreas Lieberoth" userId="S::au314306@uni.au.dk::eac10c82-a16f-414e-a313-37c127cb8cf3" providerId="AD" clId="Web-{15B63299-183C-B5B6-471B-8CD08FC35A74}" dt="2025-10-07T09:21:36.303" v="273" actId="20577"/>
          <ac:spMkLst>
            <pc:docMk/>
            <pc:sldMk cId="1547997888" sldId="300"/>
            <ac:spMk id="3" creationId="{580E791B-3E0E-06FF-5074-B6D39236ACEB}"/>
          </ac:spMkLst>
        </pc:spChg>
        <pc:spChg chg="mod">
          <ac:chgData name="Andreas Lieberoth" userId="S::au314306@uni.au.dk::eac10c82-a16f-414e-a313-37c127cb8cf3" providerId="AD" clId="Web-{15B63299-183C-B5B6-471B-8CD08FC35A74}" dt="2025-10-07T09:56:11.439" v="551" actId="20577"/>
          <ac:spMkLst>
            <pc:docMk/>
            <pc:sldMk cId="1547997888" sldId="300"/>
            <ac:spMk id="4" creationId="{66A90C87-0BF3-8F5A-B4FE-CA69A5DCC6CA}"/>
          </ac:spMkLst>
        </pc:spChg>
        <pc:spChg chg="add mod">
          <ac:chgData name="Andreas Lieberoth" userId="S::au314306@uni.au.dk::eac10c82-a16f-414e-a313-37c127cb8cf3" providerId="AD" clId="Web-{15B63299-183C-B5B6-471B-8CD08FC35A74}" dt="2025-10-07T09:49:05.993" v="418" actId="1076"/>
          <ac:spMkLst>
            <pc:docMk/>
            <pc:sldMk cId="1547997888" sldId="300"/>
            <ac:spMk id="10" creationId="{01DBAD11-D27D-0FFA-D336-5433C342B2BB}"/>
          </ac:spMkLst>
        </pc:spChg>
        <pc:spChg chg="add mod">
          <ac:chgData name="Andreas Lieberoth" userId="S::au314306@uni.au.dk::eac10c82-a16f-414e-a313-37c127cb8cf3" providerId="AD" clId="Web-{15B63299-183C-B5B6-471B-8CD08FC35A74}" dt="2025-10-07T09:49:02.243" v="417" actId="1076"/>
          <ac:spMkLst>
            <pc:docMk/>
            <pc:sldMk cId="1547997888" sldId="300"/>
            <ac:spMk id="12" creationId="{3619F221-7FE7-387E-C0C7-D35D939F7AC5}"/>
          </ac:spMkLst>
        </pc:spChg>
        <pc:picChg chg="mod">
          <ac:chgData name="Andreas Lieberoth" userId="S::au314306@uni.au.dk::eac10c82-a16f-414e-a313-37c127cb8cf3" providerId="AD" clId="Web-{15B63299-183C-B5B6-471B-8CD08FC35A74}" dt="2025-10-07T09:21:17.240" v="268" actId="1076"/>
          <ac:picMkLst>
            <pc:docMk/>
            <pc:sldMk cId="1547997888" sldId="300"/>
            <ac:picMk id="7" creationId="{31C83124-EC2B-3C0F-BE2A-818DA0336599}"/>
          </ac:picMkLst>
        </pc:picChg>
      </pc:sldChg>
      <pc:sldChg chg="modSp add replId">
        <pc:chgData name="Andreas Lieberoth" userId="S::au314306@uni.au.dk::eac10c82-a16f-414e-a313-37c127cb8cf3" providerId="AD" clId="Web-{15B63299-183C-B5B6-471B-8CD08FC35A74}" dt="2025-10-07T09:19:38.565" v="262" actId="20577"/>
        <pc:sldMkLst>
          <pc:docMk/>
          <pc:sldMk cId="3726566741" sldId="313"/>
        </pc:sldMkLst>
        <pc:spChg chg="mod">
          <ac:chgData name="Andreas Lieberoth" userId="S::au314306@uni.au.dk::eac10c82-a16f-414e-a313-37c127cb8cf3" providerId="AD" clId="Web-{15B63299-183C-B5B6-471B-8CD08FC35A74}" dt="2025-10-07T09:19:38.565" v="262" actId="20577"/>
          <ac:spMkLst>
            <pc:docMk/>
            <pc:sldMk cId="3726566741" sldId="313"/>
            <ac:spMk id="2" creationId="{6CE5E39D-3535-6260-E625-332EE46EE003}"/>
          </ac:spMkLst>
        </pc:spChg>
      </pc:sldChg>
    </pc:docChg>
  </pc:docChgLst>
  <pc:docChgLst>
    <pc:chgData name="Andreas Lieberoth" userId="S::au314306@uni.au.dk::eac10c82-a16f-414e-a313-37c127cb8cf3" providerId="AD" clId="Web-{F234F51F-EC0E-6774-C609-BEE1BFDAC86A}"/>
    <pc:docChg chg="addSld delSld">
      <pc:chgData name="Andreas Lieberoth" userId="S::au314306@uni.au.dk::eac10c82-a16f-414e-a313-37c127cb8cf3" providerId="AD" clId="Web-{F234F51F-EC0E-6774-C609-BEE1BFDAC86A}" dt="2025-09-23T10:44:28.785" v="1"/>
      <pc:docMkLst>
        <pc:docMk/>
      </pc:docMkLst>
    </pc:docChg>
  </pc:docChgLst>
  <pc:docChgLst>
    <pc:chgData name="Andreas Lieberoth" userId="S::au314306@uni.au.dk::eac10c82-a16f-414e-a313-37c127cb8cf3" providerId="AD" clId="Web-{1A0F6E9D-9DDE-B762-789D-27C8D2BBF544}"/>
    <pc:docChg chg="modSld">
      <pc:chgData name="Andreas Lieberoth" userId="S::au314306@uni.au.dk::eac10c82-a16f-414e-a313-37c127cb8cf3" providerId="AD" clId="Web-{1A0F6E9D-9DDE-B762-789D-27C8D2BBF544}" dt="2025-09-23T12:02:05.850" v="137" actId="1076"/>
      <pc:docMkLst>
        <pc:docMk/>
      </pc:docMkLst>
      <pc:sldChg chg="addSp modSp">
        <pc:chgData name="Andreas Lieberoth" userId="S::au314306@uni.au.dk::eac10c82-a16f-414e-a313-37c127cb8cf3" providerId="AD" clId="Web-{1A0F6E9D-9DDE-B762-789D-27C8D2BBF544}" dt="2025-09-23T12:02:05.850" v="137" actId="1076"/>
        <pc:sldMkLst>
          <pc:docMk/>
          <pc:sldMk cId="1547997888" sldId="300"/>
        </pc:sldMkLst>
        <pc:spChg chg="mod">
          <ac:chgData name="Andreas Lieberoth" userId="S::au314306@uni.au.dk::eac10c82-a16f-414e-a313-37c127cb8cf3" providerId="AD" clId="Web-{1A0F6E9D-9DDE-B762-789D-27C8D2BBF544}" dt="2025-09-23T12:02:05.850" v="137" actId="1076"/>
          <ac:spMkLst>
            <pc:docMk/>
            <pc:sldMk cId="1547997888" sldId="300"/>
            <ac:spMk id="6" creationId="{5CC5A8F2-3918-0CAC-96F6-F7169C51847E}"/>
          </ac:spMkLst>
        </pc:spChg>
        <pc:picChg chg="add mod">
          <ac:chgData name="Andreas Lieberoth" userId="S::au314306@uni.au.dk::eac10c82-a16f-414e-a313-37c127cb8cf3" providerId="AD" clId="Web-{1A0F6E9D-9DDE-B762-789D-27C8D2BBF544}" dt="2025-09-23T12:01:47.771" v="132" actId="1076"/>
          <ac:picMkLst>
            <pc:docMk/>
            <pc:sldMk cId="1547997888" sldId="300"/>
            <ac:picMk id="2" creationId="{F16DD89D-FE53-3BD2-77D2-EDF1667D2A7E}"/>
          </ac:picMkLst>
        </pc:picChg>
        <pc:picChg chg="add mod">
          <ac:chgData name="Andreas Lieberoth" userId="S::au314306@uni.au.dk::eac10c82-a16f-414e-a313-37c127cb8cf3" providerId="AD" clId="Web-{1A0F6E9D-9DDE-B762-789D-27C8D2BBF544}" dt="2025-09-23T12:01:54.709" v="134" actId="1076"/>
          <ac:picMkLst>
            <pc:docMk/>
            <pc:sldMk cId="1547997888" sldId="300"/>
            <ac:picMk id="5" creationId="{8806430A-E8EC-881B-AD41-5CFB735D9B89}"/>
          </ac:picMkLst>
        </pc:picChg>
        <pc:picChg chg="mod">
          <ac:chgData name="Andreas Lieberoth" userId="S::au314306@uni.au.dk::eac10c82-a16f-414e-a313-37c127cb8cf3" providerId="AD" clId="Web-{1A0F6E9D-9DDE-B762-789D-27C8D2BBF544}" dt="2025-09-23T11:59:22.296" v="112" actId="1076"/>
          <ac:picMkLst>
            <pc:docMk/>
            <pc:sldMk cId="1547997888" sldId="300"/>
            <ac:picMk id="7" creationId="{31C83124-EC2B-3C0F-BE2A-818DA0336599}"/>
          </ac:picMkLst>
        </pc:picChg>
        <pc:picChg chg="add mod">
          <ac:chgData name="Andreas Lieberoth" userId="S::au314306@uni.au.dk::eac10c82-a16f-414e-a313-37c127cb8cf3" providerId="AD" clId="Web-{1A0F6E9D-9DDE-B762-789D-27C8D2BBF544}" dt="2025-09-23T12:01:50.928" v="133" actId="1076"/>
          <ac:picMkLst>
            <pc:docMk/>
            <pc:sldMk cId="1547997888" sldId="300"/>
            <ac:picMk id="8" creationId="{C380107F-EE12-9468-6D3D-54AEBBCC53BC}"/>
          </ac:picMkLst>
        </pc:picChg>
      </pc:sldChg>
    </pc:docChg>
  </pc:docChgLst>
  <pc:docChgLst>
    <pc:chgData name="Christian Richard M R Johannessen" userId="S::cmoj_ucl.dk#ext#@aarhusuniversitet.onmicrosoft.com::4618d5f3-9805-4839-a84c-7f45fae6fc55" providerId="AD" clId="Web-{F30C6C1E-D6DE-9F6F-90F8-DD8A9A2BBF30}"/>
    <pc:docChg chg="addSld modSld">
      <pc:chgData name="Christian Richard M R Johannessen" userId="S::cmoj_ucl.dk#ext#@aarhusuniversitet.onmicrosoft.com::4618d5f3-9805-4839-a84c-7f45fae6fc55" providerId="AD" clId="Web-{F30C6C1E-D6DE-9F6F-90F8-DD8A9A2BBF30}" dt="2025-10-02T08:40:27.142" v="51"/>
      <pc:docMkLst>
        <pc:docMk/>
      </pc:docMkLst>
      <pc:sldChg chg="modSp add mod setBg">
        <pc:chgData name="Christian Richard M R Johannessen" userId="S::cmoj_ucl.dk#ext#@aarhusuniversitet.onmicrosoft.com::4618d5f3-9805-4839-a84c-7f45fae6fc55" providerId="AD" clId="Web-{F30C6C1E-D6DE-9F6F-90F8-DD8A9A2BBF30}" dt="2025-10-02T08:40:27.142" v="51"/>
        <pc:sldMkLst>
          <pc:docMk/>
          <pc:sldMk cId="2088525829" sldId="312"/>
        </pc:sldMkLst>
        <pc:spChg chg="mod">
          <ac:chgData name="Christian Richard M R Johannessen" userId="S::cmoj_ucl.dk#ext#@aarhusuniversitet.onmicrosoft.com::4618d5f3-9805-4839-a84c-7f45fae6fc55" providerId="AD" clId="Web-{F30C6C1E-D6DE-9F6F-90F8-DD8A9A2BBF30}" dt="2025-10-02T08:37:58.843" v="10" actId="20577"/>
          <ac:spMkLst>
            <pc:docMk/>
            <pc:sldMk cId="2088525829" sldId="312"/>
            <ac:spMk id="19" creationId="{044AD65D-46AD-A32A-078D-53F3CC8B0770}"/>
          </ac:spMkLst>
        </pc:spChg>
        <pc:spChg chg="mod">
          <ac:chgData name="Christian Richard M R Johannessen" userId="S::cmoj_ucl.dk#ext#@aarhusuniversitet.onmicrosoft.com::4618d5f3-9805-4839-a84c-7f45fae6fc55" providerId="AD" clId="Web-{F30C6C1E-D6DE-9F6F-90F8-DD8A9A2BBF30}" dt="2025-10-02T08:39:37.282" v="40" actId="20577"/>
          <ac:spMkLst>
            <pc:docMk/>
            <pc:sldMk cId="2088525829" sldId="312"/>
            <ac:spMk id="24" creationId="{2AB5921C-D30B-814E-DB54-736A98A3ABD6}"/>
          </ac:spMkLst>
        </pc:spChg>
        <pc:spChg chg="mod">
          <ac:chgData name="Christian Richard M R Johannessen" userId="S::cmoj_ucl.dk#ext#@aarhusuniversitet.onmicrosoft.com::4618d5f3-9805-4839-a84c-7f45fae6fc55" providerId="AD" clId="Web-{F30C6C1E-D6DE-9F6F-90F8-DD8A9A2BBF30}" dt="2025-10-02T08:38:18.750" v="13" actId="20577"/>
          <ac:spMkLst>
            <pc:docMk/>
            <pc:sldMk cId="2088525829" sldId="312"/>
            <ac:spMk id="26" creationId="{BC21B143-452D-C229-4F44-51585491CFB8}"/>
          </ac:spMkLst>
        </pc:spChg>
        <pc:spChg chg="mod">
          <ac:chgData name="Christian Richard M R Johannessen" userId="S::cmoj_ucl.dk#ext#@aarhusuniversitet.onmicrosoft.com::4618d5f3-9805-4839-a84c-7f45fae6fc55" providerId="AD" clId="Web-{F30C6C1E-D6DE-9F6F-90F8-DD8A9A2BBF30}" dt="2025-10-02T08:39:49.142" v="49" actId="20577"/>
          <ac:spMkLst>
            <pc:docMk/>
            <pc:sldMk cId="2088525829" sldId="312"/>
            <ac:spMk id="27" creationId="{D289EDFA-8B14-0C6F-2085-430F326943E1}"/>
          </ac:spMkLst>
        </pc:spChg>
        <pc:spChg chg="mod">
          <ac:chgData name="Christian Richard M R Johannessen" userId="S::cmoj_ucl.dk#ext#@aarhusuniversitet.onmicrosoft.com::4618d5f3-9805-4839-a84c-7f45fae6fc55" providerId="AD" clId="Web-{F30C6C1E-D6DE-9F6F-90F8-DD8A9A2BBF30}" dt="2025-10-02T08:39:44.892" v="45" actId="20577"/>
          <ac:spMkLst>
            <pc:docMk/>
            <pc:sldMk cId="2088525829" sldId="312"/>
            <ac:spMk id="28" creationId="{AAECE161-DF57-9C73-BF8C-9E59401F6636}"/>
          </ac:spMkLst>
        </pc:spChg>
      </pc:sldChg>
    </pc:docChg>
  </pc:docChgLst>
  <pc:docChgLst>
    <pc:chgData name="Andreas Lieberoth" userId="eac10c82-a16f-414e-a313-37c127cb8cf3" providerId="ADAL" clId="{30B7CC42-2876-573A-BC75-78443668BB3D}"/>
    <pc:docChg chg="undo custSel modSld">
      <pc:chgData name="Andreas Lieberoth" userId="eac10c82-a16f-414e-a313-37c127cb8cf3" providerId="ADAL" clId="{30B7CC42-2876-573A-BC75-78443668BB3D}" dt="2025-10-07T13:05:45.635" v="338" actId="14100"/>
      <pc:docMkLst>
        <pc:docMk/>
      </pc:docMkLst>
      <pc:sldChg chg="modSp mod">
        <pc:chgData name="Andreas Lieberoth" userId="eac10c82-a16f-414e-a313-37c127cb8cf3" providerId="ADAL" clId="{30B7CC42-2876-573A-BC75-78443668BB3D}" dt="2025-10-07T13:05:45.635" v="338" actId="14100"/>
        <pc:sldMkLst>
          <pc:docMk/>
          <pc:sldMk cId="1716254043" sldId="266"/>
        </pc:sldMkLst>
        <pc:spChg chg="mod">
          <ac:chgData name="Andreas Lieberoth" userId="eac10c82-a16f-414e-a313-37c127cb8cf3" providerId="ADAL" clId="{30B7CC42-2876-573A-BC75-78443668BB3D}" dt="2025-10-07T13:05:45.635" v="338" actId="14100"/>
          <ac:spMkLst>
            <pc:docMk/>
            <pc:sldMk cId="1716254043" sldId="266"/>
            <ac:spMk id="2" creationId="{7FD84FC1-3E30-026E-8B18-C760C761F036}"/>
          </ac:spMkLst>
        </pc:spChg>
      </pc:sldChg>
      <pc:sldChg chg="modSp mod">
        <pc:chgData name="Andreas Lieberoth" userId="eac10c82-a16f-414e-a313-37c127cb8cf3" providerId="ADAL" clId="{30B7CC42-2876-573A-BC75-78443668BB3D}" dt="2025-10-07T11:01:20.430" v="298" actId="20577"/>
        <pc:sldMkLst>
          <pc:docMk/>
          <pc:sldMk cId="4032182698" sldId="289"/>
        </pc:sldMkLst>
        <pc:spChg chg="mod">
          <ac:chgData name="Andreas Lieberoth" userId="eac10c82-a16f-414e-a313-37c127cb8cf3" providerId="ADAL" clId="{30B7CC42-2876-573A-BC75-78443668BB3D}" dt="2025-10-07T11:01:20.430" v="298" actId="20577"/>
          <ac:spMkLst>
            <pc:docMk/>
            <pc:sldMk cId="4032182698" sldId="289"/>
            <ac:spMk id="2" creationId="{5A4A91CB-0454-D16B-B1D0-0CD2AF8C9859}"/>
          </ac:spMkLst>
        </pc:spChg>
      </pc:sldChg>
      <pc:sldChg chg="modSp mod">
        <pc:chgData name="Andreas Lieberoth" userId="eac10c82-a16f-414e-a313-37c127cb8cf3" providerId="ADAL" clId="{30B7CC42-2876-573A-BC75-78443668BB3D}" dt="2025-10-07T10:02:08.839" v="114" actId="1076"/>
        <pc:sldMkLst>
          <pc:docMk/>
          <pc:sldMk cId="1547997888" sldId="300"/>
        </pc:sldMkLst>
        <pc:spChg chg="mod">
          <ac:chgData name="Andreas Lieberoth" userId="eac10c82-a16f-414e-a313-37c127cb8cf3" providerId="ADAL" clId="{30B7CC42-2876-573A-BC75-78443668BB3D}" dt="2025-10-07T10:01:24.207" v="102" actId="1076"/>
          <ac:spMkLst>
            <pc:docMk/>
            <pc:sldMk cId="1547997888" sldId="300"/>
            <ac:spMk id="3" creationId="{580E791B-3E0E-06FF-5074-B6D39236ACEB}"/>
          </ac:spMkLst>
        </pc:spChg>
        <pc:spChg chg="mod">
          <ac:chgData name="Andreas Lieberoth" userId="eac10c82-a16f-414e-a313-37c127cb8cf3" providerId="ADAL" clId="{30B7CC42-2876-573A-BC75-78443668BB3D}" dt="2025-10-07T09:58:30.703" v="41" actId="20577"/>
          <ac:spMkLst>
            <pc:docMk/>
            <pc:sldMk cId="1547997888" sldId="300"/>
            <ac:spMk id="4" creationId="{66A90C87-0BF3-8F5A-B4FE-CA69A5DCC6CA}"/>
          </ac:spMkLst>
        </pc:spChg>
        <pc:spChg chg="mod">
          <ac:chgData name="Andreas Lieberoth" userId="eac10c82-a16f-414e-a313-37c127cb8cf3" providerId="ADAL" clId="{30B7CC42-2876-573A-BC75-78443668BB3D}" dt="2025-10-07T10:00:37.430" v="88" actId="1076"/>
          <ac:spMkLst>
            <pc:docMk/>
            <pc:sldMk cId="1547997888" sldId="300"/>
            <ac:spMk id="6" creationId="{5CC5A8F2-3918-0CAC-96F6-F7169C51847E}"/>
          </ac:spMkLst>
        </pc:spChg>
        <pc:spChg chg="mod">
          <ac:chgData name="Andreas Lieberoth" userId="eac10c82-a16f-414e-a313-37c127cb8cf3" providerId="ADAL" clId="{30B7CC42-2876-573A-BC75-78443668BB3D}" dt="2025-10-07T10:01:49.834" v="109" actId="14100"/>
          <ac:spMkLst>
            <pc:docMk/>
            <pc:sldMk cId="1547997888" sldId="300"/>
            <ac:spMk id="10" creationId="{01DBAD11-D27D-0FFA-D336-5433C342B2BB}"/>
          </ac:spMkLst>
        </pc:spChg>
        <pc:spChg chg="mod">
          <ac:chgData name="Andreas Lieberoth" userId="eac10c82-a16f-414e-a313-37c127cb8cf3" providerId="ADAL" clId="{30B7CC42-2876-573A-BC75-78443668BB3D}" dt="2025-10-07T10:02:08.839" v="114" actId="1076"/>
          <ac:spMkLst>
            <pc:docMk/>
            <pc:sldMk cId="1547997888" sldId="300"/>
            <ac:spMk id="12" creationId="{3619F221-7FE7-387E-C0C7-D35D939F7AC5}"/>
          </ac:spMkLst>
        </pc:spChg>
        <pc:picChg chg="mod">
          <ac:chgData name="Andreas Lieberoth" userId="eac10c82-a16f-414e-a313-37c127cb8cf3" providerId="ADAL" clId="{30B7CC42-2876-573A-BC75-78443668BB3D}" dt="2025-10-07T10:01:21.505" v="101" actId="1076"/>
          <ac:picMkLst>
            <pc:docMk/>
            <pc:sldMk cId="1547997888" sldId="300"/>
            <ac:picMk id="7" creationId="{31C83124-EC2B-3C0F-BE2A-818DA0336599}"/>
          </ac:picMkLst>
        </pc:picChg>
      </pc:sldChg>
      <pc:sldChg chg="modSp mod">
        <pc:chgData name="Andreas Lieberoth" userId="eac10c82-a16f-414e-a313-37c127cb8cf3" providerId="ADAL" clId="{30B7CC42-2876-573A-BC75-78443668BB3D}" dt="2025-10-07T11:01:38.854" v="299" actId="20577"/>
        <pc:sldMkLst>
          <pc:docMk/>
          <pc:sldMk cId="1593395897" sldId="305"/>
        </pc:sldMkLst>
        <pc:spChg chg="mod">
          <ac:chgData name="Andreas Lieberoth" userId="eac10c82-a16f-414e-a313-37c127cb8cf3" providerId="ADAL" clId="{30B7CC42-2876-573A-BC75-78443668BB3D}" dt="2025-10-07T11:01:38.854" v="299" actId="20577"/>
          <ac:spMkLst>
            <pc:docMk/>
            <pc:sldMk cId="1593395897" sldId="305"/>
            <ac:spMk id="3" creationId="{E611196E-FB46-B1CA-CDAC-3A028CE618AF}"/>
          </ac:spMkLst>
        </pc:spChg>
        <pc:spChg chg="mod">
          <ac:chgData name="Andreas Lieberoth" userId="eac10c82-a16f-414e-a313-37c127cb8cf3" providerId="ADAL" clId="{30B7CC42-2876-573A-BC75-78443668BB3D}" dt="2025-10-07T09:57:38.691" v="24" actId="27636"/>
          <ac:spMkLst>
            <pc:docMk/>
            <pc:sldMk cId="1593395897" sldId="305"/>
            <ac:spMk id="4" creationId="{61C21F04-0278-D59B-25E1-422A92C1E2B1}"/>
          </ac:spMkLst>
        </pc:spChg>
      </pc:sldChg>
      <pc:sldChg chg="modSp mod">
        <pc:chgData name="Andreas Lieberoth" userId="eac10c82-a16f-414e-a313-37c127cb8cf3" providerId="ADAL" clId="{30B7CC42-2876-573A-BC75-78443668BB3D}" dt="2025-10-07T09:57:38.667" v="23" actId="27636"/>
        <pc:sldMkLst>
          <pc:docMk/>
          <pc:sldMk cId="3695167956" sldId="310"/>
        </pc:sldMkLst>
        <pc:spChg chg="mod">
          <ac:chgData name="Andreas Lieberoth" userId="eac10c82-a16f-414e-a313-37c127cb8cf3" providerId="ADAL" clId="{30B7CC42-2876-573A-BC75-78443668BB3D}" dt="2025-10-07T09:57:38.667" v="23" actId="27636"/>
          <ac:spMkLst>
            <pc:docMk/>
            <pc:sldMk cId="3695167956" sldId="310"/>
            <ac:spMk id="3" creationId="{CA79A0A5-5314-966C-BFEB-64492D104EF6}"/>
          </ac:spMkLst>
        </pc:spChg>
      </pc:sldChg>
    </pc:docChg>
  </pc:docChgLst>
</pc:chgInfo>
</file>

<file path=ppt/comments/modernComment_134_BACC214A.xml><?xml version="1.0" encoding="utf-8"?>
<p188:cmLst xmlns:a="http://schemas.openxmlformats.org/drawingml/2006/main" xmlns:r="http://schemas.openxmlformats.org/officeDocument/2006/relationships" xmlns:p188="http://schemas.microsoft.com/office/powerpoint/2018/8/main">
  <p188:cm id="{D4558CF2-A331-4D7B-9029-C7F94FA0AD93}" authorId="{A2957283-A96A-1D99-6971-A98F7BBE0BBE}" created="2025-09-23T11:30:03.876">
    <pc:sldMkLst xmlns:pc="http://schemas.microsoft.com/office/powerpoint/2013/main/command">
      <pc:docMk/>
      <pc:sldMk cId="3133940042" sldId="308"/>
    </pc:sldMkLst>
    <p188:txBody>
      <a:bodyPr/>
      <a:lstStyle/>
      <a:p>
        <a:r>
          <a:rPr lang="da-DK"/>
          <a:t>Step-opdeleren burden måske sige, at det er individuelt - "kig på jeres ark"</a:t>
        </a:r>
      </a:p>
    </p188:txBody>
  </p188:cm>
</p188:cmLst>
</file>

<file path=ppt/comments/modernComment_135_D22BA96.xml><?xml version="1.0" encoding="utf-8"?>
<p188:cmLst xmlns:a="http://schemas.openxmlformats.org/drawingml/2006/main" xmlns:r="http://schemas.openxmlformats.org/officeDocument/2006/relationships" xmlns:p188="http://schemas.microsoft.com/office/powerpoint/2018/8/main">
  <p188:cm id="{198D9249-E33E-4853-BDA2-C9C67D369AD3}" authorId="{A2957283-A96A-1D99-6971-A98F7BBE0BBE}" created="2025-09-23T11:29:33.920">
    <ac:deMkLst xmlns:ac="http://schemas.microsoft.com/office/drawing/2013/main/command">
      <pc:docMk xmlns:pc="http://schemas.microsoft.com/office/powerpoint/2013/main/command"/>
      <pc:sldMk xmlns:pc="http://schemas.microsoft.com/office/powerpoint/2013/main/command" cId="220379798" sldId="309"/>
      <ac:spMk id="2" creationId="{5A4A91CB-0454-D16B-B1D0-0CD2AF8C9859}"/>
    </ac:deMkLst>
    <p188:txBody>
      <a:bodyPr/>
      <a:lstStyle/>
      <a:p>
        <a:r>
          <a:rPr lang="da-DK"/>
          <a:t>"Step"-opdelerne bør måske sige, at det er gruppearbejde </a:t>
        </a:r>
      </a:p>
    </p188:txBody>
  </p188:cm>
</p188:cmLst>
</file>

<file path=ppt/comments/modernComment_139_DE1EE555.xml><?xml version="1.0" encoding="utf-8"?>
<p188:cmLst xmlns:a="http://schemas.openxmlformats.org/drawingml/2006/main" xmlns:r="http://schemas.openxmlformats.org/officeDocument/2006/relationships" xmlns:p188="http://schemas.microsoft.com/office/powerpoint/2018/8/main">
  <p188:cm id="{AC9D5E70-9FCE-4E9C-8D67-F8912D5B9EF9}" authorId="{A2957283-A96A-1D99-6971-A98F7BBE0BBE}" created="2025-09-23T11:30:03.876">
    <pc:sldMkLst xmlns:pc="http://schemas.microsoft.com/office/powerpoint/2013/main/command">
      <pc:docMk/>
      <pc:sldMk cId="3133940042" sldId="308"/>
    </pc:sldMkLst>
    <p188:txBody>
      <a:bodyPr/>
      <a:lstStyle/>
      <a:p>
        <a:r>
          <a:rPr lang="da-DK"/>
          <a:t>Step-opdeleren burden måske sige, at det er individuelt - "kig på jeres ark"</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BA809B-4E35-F848-B061-7350A0A7BB51}" type="datetimeFigureOut">
              <a:rPr lang="da-DK" smtClean="0"/>
              <a:t>07.10.2025</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83AE6B-3D29-8E45-A52D-B8A4BBAF8E36}" type="slidenum">
              <a:rPr lang="da-DK" smtClean="0"/>
              <a:t>‹#›</a:t>
            </a:fld>
            <a:endParaRPr lang="da-DK"/>
          </a:p>
        </p:txBody>
      </p:sp>
    </p:spTree>
    <p:extLst>
      <p:ext uri="{BB962C8B-B14F-4D97-AF65-F5344CB8AC3E}">
        <p14:creationId xmlns:p14="http://schemas.microsoft.com/office/powerpoint/2010/main" val="1775336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BF054-0191-A793-A09F-9B2A4B4B83B5}"/>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5795C611-1D30-6A41-EB4F-184344BF1E80}"/>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21B39D0B-8CB0-81F1-FA42-0ECFE8319D19}"/>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5FEFE9D4-E27A-E29D-B319-CA3762561F9C}"/>
              </a:ext>
            </a:extLst>
          </p:cNvPr>
          <p:cNvSpPr>
            <a:spLocks noGrp="1"/>
          </p:cNvSpPr>
          <p:nvPr>
            <p:ph type="sldNum" sz="quarter" idx="5"/>
          </p:nvPr>
        </p:nvSpPr>
        <p:spPr/>
        <p:txBody>
          <a:bodyPr/>
          <a:lstStyle/>
          <a:p>
            <a:fld id="{A783AE6B-3D29-8E45-A52D-B8A4BBAF8E36}" type="slidenum">
              <a:rPr lang="da-DK" smtClean="0"/>
              <a:t>11</a:t>
            </a:fld>
            <a:endParaRPr lang="da-DK"/>
          </a:p>
        </p:txBody>
      </p:sp>
    </p:spTree>
    <p:extLst>
      <p:ext uri="{BB962C8B-B14F-4D97-AF65-F5344CB8AC3E}">
        <p14:creationId xmlns:p14="http://schemas.microsoft.com/office/powerpoint/2010/main" val="3590533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B4DAC-A2C6-C91A-1472-B6456F17285D}"/>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DFAB9B55-0BD5-E6B8-8D06-02D608FD3EFE}"/>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A74C2ED2-76CC-C37B-A183-8E45E612BE20}"/>
              </a:ext>
            </a:extLst>
          </p:cNvPr>
          <p:cNvSpPr>
            <a:spLocks noGrp="1"/>
          </p:cNvSpPr>
          <p:nvPr>
            <p:ph type="body" idx="1"/>
          </p:nvPr>
        </p:nvSpPr>
        <p:spPr/>
        <p:txBody>
          <a:bodyPr/>
          <a:lstStyle/>
          <a:p>
            <a:endParaRPr lang="da-DK"/>
          </a:p>
        </p:txBody>
      </p:sp>
      <p:sp>
        <p:nvSpPr>
          <p:cNvPr id="4" name="Pladsholder til slidenummer 3">
            <a:extLst>
              <a:ext uri="{FF2B5EF4-FFF2-40B4-BE49-F238E27FC236}">
                <a16:creationId xmlns:a16="http://schemas.microsoft.com/office/drawing/2014/main" id="{CD221DD7-EE78-3704-EDC4-F4A6816CEBC0}"/>
              </a:ext>
            </a:extLst>
          </p:cNvPr>
          <p:cNvSpPr>
            <a:spLocks noGrp="1"/>
          </p:cNvSpPr>
          <p:nvPr>
            <p:ph type="sldNum" sz="quarter" idx="5"/>
          </p:nvPr>
        </p:nvSpPr>
        <p:spPr/>
        <p:txBody>
          <a:bodyPr/>
          <a:lstStyle/>
          <a:p>
            <a:fld id="{A783AE6B-3D29-8E45-A52D-B8A4BBAF8E36}" type="slidenum">
              <a:rPr lang="da-DK" smtClean="0"/>
              <a:t>16</a:t>
            </a:fld>
            <a:endParaRPr lang="da-DK"/>
          </a:p>
        </p:txBody>
      </p:sp>
    </p:spTree>
    <p:extLst>
      <p:ext uri="{BB962C8B-B14F-4D97-AF65-F5344CB8AC3E}">
        <p14:creationId xmlns:p14="http://schemas.microsoft.com/office/powerpoint/2010/main" val="1177519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A783AE6B-3D29-8E45-A52D-B8A4BBAF8E36}" type="slidenum">
              <a:rPr lang="da-DK" smtClean="0"/>
              <a:t>17</a:t>
            </a:fld>
            <a:endParaRPr lang="da-DK"/>
          </a:p>
        </p:txBody>
      </p:sp>
    </p:spTree>
    <p:extLst>
      <p:ext uri="{BB962C8B-B14F-4D97-AF65-F5344CB8AC3E}">
        <p14:creationId xmlns:p14="http://schemas.microsoft.com/office/powerpoint/2010/main" val="21380242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bg>
      <p:bgPr>
        <a:gradFill>
          <a:gsLst>
            <a:gs pos="29000">
              <a:schemeClr val="accent4"/>
            </a:gs>
            <a:gs pos="78000">
              <a:schemeClr val="bg1"/>
            </a:gs>
          </a:gsLst>
          <a:lin ang="2700000" scaled="1"/>
        </a:gradFill>
        <a:effectLst/>
      </p:bgPr>
    </p:bg>
    <p:spTree>
      <p:nvGrpSpPr>
        <p:cNvPr id="1" name=""/>
        <p:cNvGrpSpPr/>
        <p:nvPr/>
      </p:nvGrpSpPr>
      <p:grpSpPr>
        <a:xfrm>
          <a:off x="0" y="0"/>
          <a:ext cx="0" cy="0"/>
          <a:chOff x="0" y="0"/>
          <a:chExt cx="0" cy="0"/>
        </a:xfrm>
      </p:grpSpPr>
      <p:sp>
        <p:nvSpPr>
          <p:cNvPr id="20" name="Afrundet rektangel 22">
            <a:extLst>
              <a:ext uri="{FF2B5EF4-FFF2-40B4-BE49-F238E27FC236}">
                <a16:creationId xmlns:a16="http://schemas.microsoft.com/office/drawing/2014/main" id="{41B32740-ED28-5CD4-232C-03F3FA9DD547}"/>
              </a:ext>
            </a:extLst>
          </p:cNvPr>
          <p:cNvSpPr/>
          <p:nvPr userDrawn="1"/>
        </p:nvSpPr>
        <p:spPr>
          <a:xfrm rot="5857398">
            <a:off x="3276502" y="-2169868"/>
            <a:ext cx="5638994" cy="10114984"/>
          </a:xfrm>
          <a:custGeom>
            <a:avLst/>
            <a:gdLst>
              <a:gd name="connsiteX0" fmla="*/ 0 w 1841500"/>
              <a:gd name="connsiteY0" fmla="*/ 306923 h 2863850"/>
              <a:gd name="connsiteX1" fmla="*/ 306923 w 1841500"/>
              <a:gd name="connsiteY1" fmla="*/ 0 h 2863850"/>
              <a:gd name="connsiteX2" fmla="*/ 1534577 w 1841500"/>
              <a:gd name="connsiteY2" fmla="*/ 0 h 2863850"/>
              <a:gd name="connsiteX3" fmla="*/ 1841500 w 1841500"/>
              <a:gd name="connsiteY3" fmla="*/ 306923 h 2863850"/>
              <a:gd name="connsiteX4" fmla="*/ 1841500 w 1841500"/>
              <a:gd name="connsiteY4" fmla="*/ 2556927 h 2863850"/>
              <a:gd name="connsiteX5" fmla="*/ 1534577 w 1841500"/>
              <a:gd name="connsiteY5" fmla="*/ 2863850 h 2863850"/>
              <a:gd name="connsiteX6" fmla="*/ 306923 w 1841500"/>
              <a:gd name="connsiteY6" fmla="*/ 2863850 h 2863850"/>
              <a:gd name="connsiteX7" fmla="*/ 0 w 1841500"/>
              <a:gd name="connsiteY7" fmla="*/ 2556927 h 2863850"/>
              <a:gd name="connsiteX8" fmla="*/ 0 w 1841500"/>
              <a:gd name="connsiteY8" fmla="*/ 306923 h 2863850"/>
              <a:gd name="connsiteX0" fmla="*/ 0 w 1841500"/>
              <a:gd name="connsiteY0" fmla="*/ 325326 h 2882253"/>
              <a:gd name="connsiteX1" fmla="*/ 306923 w 1841500"/>
              <a:gd name="connsiteY1" fmla="*/ 18403 h 2882253"/>
              <a:gd name="connsiteX2" fmla="*/ 1287318 w 1841500"/>
              <a:gd name="connsiteY2" fmla="*/ 0 h 2882253"/>
              <a:gd name="connsiteX3" fmla="*/ 1841500 w 1841500"/>
              <a:gd name="connsiteY3" fmla="*/ 325326 h 2882253"/>
              <a:gd name="connsiteX4" fmla="*/ 1841500 w 1841500"/>
              <a:gd name="connsiteY4" fmla="*/ 2575330 h 2882253"/>
              <a:gd name="connsiteX5" fmla="*/ 1534577 w 1841500"/>
              <a:gd name="connsiteY5" fmla="*/ 2882253 h 2882253"/>
              <a:gd name="connsiteX6" fmla="*/ 306923 w 1841500"/>
              <a:gd name="connsiteY6" fmla="*/ 2882253 h 2882253"/>
              <a:gd name="connsiteX7" fmla="*/ 0 w 1841500"/>
              <a:gd name="connsiteY7" fmla="*/ 2575330 h 2882253"/>
              <a:gd name="connsiteX8" fmla="*/ 0 w 1841500"/>
              <a:gd name="connsiteY8" fmla="*/ 325326 h 2882253"/>
              <a:gd name="connsiteX0" fmla="*/ 0 w 1841500"/>
              <a:gd name="connsiteY0" fmla="*/ 325326 h 2882253"/>
              <a:gd name="connsiteX1" fmla="*/ 306923 w 1841500"/>
              <a:gd name="connsiteY1" fmla="*/ 18403 h 2882253"/>
              <a:gd name="connsiteX2" fmla="*/ 1287318 w 1841500"/>
              <a:gd name="connsiteY2" fmla="*/ 0 h 2882253"/>
              <a:gd name="connsiteX3" fmla="*/ 1515440 w 1841500"/>
              <a:gd name="connsiteY3" fmla="*/ 224127 h 2882253"/>
              <a:gd name="connsiteX4" fmla="*/ 1841500 w 1841500"/>
              <a:gd name="connsiteY4" fmla="*/ 2575330 h 2882253"/>
              <a:gd name="connsiteX5" fmla="*/ 1534577 w 1841500"/>
              <a:gd name="connsiteY5" fmla="*/ 2882253 h 2882253"/>
              <a:gd name="connsiteX6" fmla="*/ 306923 w 1841500"/>
              <a:gd name="connsiteY6" fmla="*/ 2882253 h 2882253"/>
              <a:gd name="connsiteX7" fmla="*/ 0 w 1841500"/>
              <a:gd name="connsiteY7" fmla="*/ 2575330 h 2882253"/>
              <a:gd name="connsiteX8" fmla="*/ 0 w 1841500"/>
              <a:gd name="connsiteY8" fmla="*/ 325326 h 2882253"/>
              <a:gd name="connsiteX0" fmla="*/ 0 w 1841500"/>
              <a:gd name="connsiteY0" fmla="*/ 325326 h 2882253"/>
              <a:gd name="connsiteX1" fmla="*/ 323359 w 1841500"/>
              <a:gd name="connsiteY1" fmla="*/ 86074 h 2882253"/>
              <a:gd name="connsiteX2" fmla="*/ 1287318 w 1841500"/>
              <a:gd name="connsiteY2" fmla="*/ 0 h 2882253"/>
              <a:gd name="connsiteX3" fmla="*/ 1515440 w 1841500"/>
              <a:gd name="connsiteY3" fmla="*/ 224127 h 2882253"/>
              <a:gd name="connsiteX4" fmla="*/ 1841500 w 1841500"/>
              <a:gd name="connsiteY4" fmla="*/ 2575330 h 2882253"/>
              <a:gd name="connsiteX5" fmla="*/ 1534577 w 1841500"/>
              <a:gd name="connsiteY5" fmla="*/ 2882253 h 2882253"/>
              <a:gd name="connsiteX6" fmla="*/ 306923 w 1841500"/>
              <a:gd name="connsiteY6" fmla="*/ 2882253 h 2882253"/>
              <a:gd name="connsiteX7" fmla="*/ 0 w 1841500"/>
              <a:gd name="connsiteY7" fmla="*/ 2575330 h 2882253"/>
              <a:gd name="connsiteX8" fmla="*/ 0 w 1841500"/>
              <a:gd name="connsiteY8" fmla="*/ 325326 h 2882253"/>
              <a:gd name="connsiteX0" fmla="*/ 130035 w 1841500"/>
              <a:gd name="connsiteY0" fmla="*/ 324014 h 2882253"/>
              <a:gd name="connsiteX1" fmla="*/ 323359 w 1841500"/>
              <a:gd name="connsiteY1" fmla="*/ 86074 h 2882253"/>
              <a:gd name="connsiteX2" fmla="*/ 1287318 w 1841500"/>
              <a:gd name="connsiteY2" fmla="*/ 0 h 2882253"/>
              <a:gd name="connsiteX3" fmla="*/ 1515440 w 1841500"/>
              <a:gd name="connsiteY3" fmla="*/ 224127 h 2882253"/>
              <a:gd name="connsiteX4" fmla="*/ 1841500 w 1841500"/>
              <a:gd name="connsiteY4" fmla="*/ 2575330 h 2882253"/>
              <a:gd name="connsiteX5" fmla="*/ 1534577 w 1841500"/>
              <a:gd name="connsiteY5" fmla="*/ 2882253 h 2882253"/>
              <a:gd name="connsiteX6" fmla="*/ 306923 w 1841500"/>
              <a:gd name="connsiteY6" fmla="*/ 2882253 h 2882253"/>
              <a:gd name="connsiteX7" fmla="*/ 0 w 1841500"/>
              <a:gd name="connsiteY7" fmla="*/ 2575330 h 2882253"/>
              <a:gd name="connsiteX8" fmla="*/ 130035 w 1841500"/>
              <a:gd name="connsiteY8" fmla="*/ 324014 h 2882253"/>
              <a:gd name="connsiteX0" fmla="*/ 48162 w 1759627"/>
              <a:gd name="connsiteY0" fmla="*/ 324014 h 2882253"/>
              <a:gd name="connsiteX1" fmla="*/ 241486 w 1759627"/>
              <a:gd name="connsiteY1" fmla="*/ 86074 h 2882253"/>
              <a:gd name="connsiteX2" fmla="*/ 1205445 w 1759627"/>
              <a:gd name="connsiteY2" fmla="*/ 0 h 2882253"/>
              <a:gd name="connsiteX3" fmla="*/ 1433567 w 1759627"/>
              <a:gd name="connsiteY3" fmla="*/ 224127 h 2882253"/>
              <a:gd name="connsiteX4" fmla="*/ 1759627 w 1759627"/>
              <a:gd name="connsiteY4" fmla="*/ 2575330 h 2882253"/>
              <a:gd name="connsiteX5" fmla="*/ 1452704 w 1759627"/>
              <a:gd name="connsiteY5" fmla="*/ 2882253 h 2882253"/>
              <a:gd name="connsiteX6" fmla="*/ 225050 w 1759627"/>
              <a:gd name="connsiteY6" fmla="*/ 2882253 h 2882253"/>
              <a:gd name="connsiteX7" fmla="*/ 0 w 1759627"/>
              <a:gd name="connsiteY7" fmla="*/ 2612279 h 2882253"/>
              <a:gd name="connsiteX8" fmla="*/ 48162 w 1759627"/>
              <a:gd name="connsiteY8" fmla="*/ 324014 h 2882253"/>
              <a:gd name="connsiteX0" fmla="*/ 48162 w 1759627"/>
              <a:gd name="connsiteY0" fmla="*/ 324014 h 2882253"/>
              <a:gd name="connsiteX1" fmla="*/ 241486 w 1759627"/>
              <a:gd name="connsiteY1" fmla="*/ 86074 h 2882253"/>
              <a:gd name="connsiteX2" fmla="*/ 1205445 w 1759627"/>
              <a:gd name="connsiteY2" fmla="*/ 0 h 2882253"/>
              <a:gd name="connsiteX3" fmla="*/ 1433567 w 1759627"/>
              <a:gd name="connsiteY3" fmla="*/ 224127 h 2882253"/>
              <a:gd name="connsiteX4" fmla="*/ 1759627 w 1759627"/>
              <a:gd name="connsiteY4" fmla="*/ 2575330 h 2882253"/>
              <a:gd name="connsiteX5" fmla="*/ 1452704 w 1759627"/>
              <a:gd name="connsiteY5" fmla="*/ 2882253 h 2882253"/>
              <a:gd name="connsiteX6" fmla="*/ 223656 w 1759627"/>
              <a:gd name="connsiteY6" fmla="*/ 2807839 h 2882253"/>
              <a:gd name="connsiteX7" fmla="*/ 0 w 1759627"/>
              <a:gd name="connsiteY7" fmla="*/ 2612279 h 2882253"/>
              <a:gd name="connsiteX8" fmla="*/ 48162 w 1759627"/>
              <a:gd name="connsiteY8" fmla="*/ 324014 h 2882253"/>
              <a:gd name="connsiteX0" fmla="*/ 48162 w 1759627"/>
              <a:gd name="connsiteY0" fmla="*/ 324014 h 2807839"/>
              <a:gd name="connsiteX1" fmla="*/ 241486 w 1759627"/>
              <a:gd name="connsiteY1" fmla="*/ 86074 h 2807839"/>
              <a:gd name="connsiteX2" fmla="*/ 1205445 w 1759627"/>
              <a:gd name="connsiteY2" fmla="*/ 0 h 2807839"/>
              <a:gd name="connsiteX3" fmla="*/ 1433567 w 1759627"/>
              <a:gd name="connsiteY3" fmla="*/ 224127 h 2807839"/>
              <a:gd name="connsiteX4" fmla="*/ 1759627 w 1759627"/>
              <a:gd name="connsiteY4" fmla="*/ 2575330 h 2807839"/>
              <a:gd name="connsiteX5" fmla="*/ 1379212 w 1759627"/>
              <a:gd name="connsiteY5" fmla="*/ 2767897 h 2807839"/>
              <a:gd name="connsiteX6" fmla="*/ 223656 w 1759627"/>
              <a:gd name="connsiteY6" fmla="*/ 2807839 h 2807839"/>
              <a:gd name="connsiteX7" fmla="*/ 0 w 1759627"/>
              <a:gd name="connsiteY7" fmla="*/ 2612279 h 2807839"/>
              <a:gd name="connsiteX8" fmla="*/ 48162 w 1759627"/>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0923 w 1584890"/>
              <a:gd name="connsiteY0" fmla="*/ 324014 h 2807839"/>
              <a:gd name="connsiteX1" fmla="*/ 234247 w 1584890"/>
              <a:gd name="connsiteY1" fmla="*/ 86074 h 2807839"/>
              <a:gd name="connsiteX2" fmla="*/ 1198206 w 1584890"/>
              <a:gd name="connsiteY2" fmla="*/ 0 h 2807839"/>
              <a:gd name="connsiteX3" fmla="*/ 1426328 w 1584890"/>
              <a:gd name="connsiteY3" fmla="*/ 224127 h 2807839"/>
              <a:gd name="connsiteX4" fmla="*/ 1584890 w 1584890"/>
              <a:gd name="connsiteY4" fmla="*/ 2496162 h 2807839"/>
              <a:gd name="connsiteX5" fmla="*/ 1371973 w 1584890"/>
              <a:gd name="connsiteY5" fmla="*/ 2767897 h 2807839"/>
              <a:gd name="connsiteX6" fmla="*/ 216417 w 1584890"/>
              <a:gd name="connsiteY6" fmla="*/ 2807839 h 2807839"/>
              <a:gd name="connsiteX7" fmla="*/ 0 w 1584890"/>
              <a:gd name="connsiteY7" fmla="*/ 2564391 h 2807839"/>
              <a:gd name="connsiteX8" fmla="*/ 40923 w 1584890"/>
              <a:gd name="connsiteY8" fmla="*/ 324014 h 2807839"/>
              <a:gd name="connsiteX0" fmla="*/ 40923 w 1584890"/>
              <a:gd name="connsiteY0" fmla="*/ 324014 h 2807839"/>
              <a:gd name="connsiteX1" fmla="*/ 234247 w 1584890"/>
              <a:gd name="connsiteY1" fmla="*/ 86074 h 2807839"/>
              <a:gd name="connsiteX2" fmla="*/ 1198206 w 1584890"/>
              <a:gd name="connsiteY2" fmla="*/ 0 h 2807839"/>
              <a:gd name="connsiteX3" fmla="*/ 1426328 w 1584890"/>
              <a:gd name="connsiteY3" fmla="*/ 224127 h 2807839"/>
              <a:gd name="connsiteX4" fmla="*/ 1584890 w 1584890"/>
              <a:gd name="connsiteY4" fmla="*/ 2496162 h 2807839"/>
              <a:gd name="connsiteX5" fmla="*/ 1371973 w 1584890"/>
              <a:gd name="connsiteY5" fmla="*/ 2767897 h 2807839"/>
              <a:gd name="connsiteX6" fmla="*/ 216417 w 1584890"/>
              <a:gd name="connsiteY6" fmla="*/ 2807839 h 2807839"/>
              <a:gd name="connsiteX7" fmla="*/ 0 w 1584890"/>
              <a:gd name="connsiteY7" fmla="*/ 2564391 h 2807839"/>
              <a:gd name="connsiteX8" fmla="*/ 40923 w 1584890"/>
              <a:gd name="connsiteY8" fmla="*/ 324014 h 280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4890" h="2807839">
                <a:moveTo>
                  <a:pt x="40923" y="324014"/>
                </a:moveTo>
                <a:cubicBezTo>
                  <a:pt x="40923" y="154505"/>
                  <a:pt x="166203" y="89230"/>
                  <a:pt x="234247" y="86074"/>
                </a:cubicBezTo>
                <a:lnTo>
                  <a:pt x="1198206" y="0"/>
                </a:lnTo>
                <a:cubicBezTo>
                  <a:pt x="1334638" y="3710"/>
                  <a:pt x="1411204" y="116981"/>
                  <a:pt x="1426328" y="224127"/>
                </a:cubicBezTo>
                <a:lnTo>
                  <a:pt x="1584890" y="2496162"/>
                </a:lnTo>
                <a:cubicBezTo>
                  <a:pt x="1584890" y="2665671"/>
                  <a:pt x="1471577" y="2770049"/>
                  <a:pt x="1371973" y="2767897"/>
                </a:cubicBezTo>
                <a:lnTo>
                  <a:pt x="216417" y="2807839"/>
                </a:lnTo>
                <a:cubicBezTo>
                  <a:pt x="46908" y="2807839"/>
                  <a:pt x="6775" y="2678394"/>
                  <a:pt x="0" y="2564391"/>
                </a:cubicBezTo>
                <a:lnTo>
                  <a:pt x="40923" y="324014"/>
                </a:lnTo>
                <a:close/>
              </a:path>
            </a:pathLst>
          </a:custGeom>
          <a:gradFill>
            <a:gsLst>
              <a:gs pos="19000">
                <a:schemeClr val="tx1">
                  <a:alpha val="40000"/>
                </a:schemeClr>
              </a:gs>
              <a:gs pos="68000">
                <a:schemeClr val="tx1">
                  <a:alpha val="76087"/>
                </a:schemeClr>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888F9938-653A-D130-AE2D-E58996EBCF3A}"/>
              </a:ext>
            </a:extLst>
          </p:cNvPr>
          <p:cNvSpPr>
            <a:spLocks noGrp="1"/>
          </p:cNvSpPr>
          <p:nvPr>
            <p:ph type="ctrTitle"/>
          </p:nvPr>
        </p:nvSpPr>
        <p:spPr>
          <a:xfrm rot="21407910">
            <a:off x="2360912" y="1409754"/>
            <a:ext cx="7470175" cy="2338036"/>
          </a:xfrm>
        </p:spPr>
        <p:txBody>
          <a:bodyPr anchor="b"/>
          <a:lstStyle>
            <a:lvl1pPr algn="l">
              <a:defRPr sz="6000" b="1" i="0">
                <a:solidFill>
                  <a:schemeClr val="bg1"/>
                </a:solidFill>
                <a:latin typeface="Myriad Pro Light" panose="020B0403030403020204" pitchFamily="34" charset="0"/>
              </a:defRPr>
            </a:lvl1pPr>
          </a:lstStyle>
          <a:p>
            <a:r>
              <a:rPr lang="da-DK"/>
              <a:t>Klik for at redigere titeltypografien i masteren</a:t>
            </a:r>
          </a:p>
        </p:txBody>
      </p:sp>
      <p:sp>
        <p:nvSpPr>
          <p:cNvPr id="3" name="Undertitel 2">
            <a:extLst>
              <a:ext uri="{FF2B5EF4-FFF2-40B4-BE49-F238E27FC236}">
                <a16:creationId xmlns:a16="http://schemas.microsoft.com/office/drawing/2014/main" id="{18182058-6842-3E41-7364-4980F9A3A4DD}"/>
              </a:ext>
            </a:extLst>
          </p:cNvPr>
          <p:cNvSpPr>
            <a:spLocks noGrp="1"/>
          </p:cNvSpPr>
          <p:nvPr>
            <p:ph type="subTitle" idx="1"/>
          </p:nvPr>
        </p:nvSpPr>
        <p:spPr>
          <a:xfrm>
            <a:off x="2727446" y="3976114"/>
            <a:ext cx="6475435" cy="110783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16" name="Billede 15" descr="Et billede, der indeholder logo, Grafik, Font/skrifttype, symbol&#10;&#10;AI-genereret indhold kan være ukorrekt.">
            <a:extLst>
              <a:ext uri="{FF2B5EF4-FFF2-40B4-BE49-F238E27FC236}">
                <a16:creationId xmlns:a16="http://schemas.microsoft.com/office/drawing/2014/main" id="{0881FDCB-18F4-2F82-D2C2-1A84D0332237}"/>
              </a:ext>
            </a:extLst>
          </p:cNvPr>
          <p:cNvPicPr>
            <a:picLocks noChangeAspect="1"/>
          </p:cNvPicPr>
          <p:nvPr userDrawn="1"/>
        </p:nvPicPr>
        <p:blipFill>
          <a:blip r:embed="rId2"/>
          <a:stretch>
            <a:fillRect/>
          </a:stretch>
        </p:blipFill>
        <p:spPr>
          <a:xfrm>
            <a:off x="11082557" y="98425"/>
            <a:ext cx="971550" cy="971550"/>
          </a:xfrm>
          <a:prstGeom prst="rect">
            <a:avLst/>
          </a:prstGeom>
        </p:spPr>
      </p:pic>
      <p:pic>
        <p:nvPicPr>
          <p:cNvPr id="22" name="Billede 21">
            <a:extLst>
              <a:ext uri="{FF2B5EF4-FFF2-40B4-BE49-F238E27FC236}">
                <a16:creationId xmlns:a16="http://schemas.microsoft.com/office/drawing/2014/main" id="{05117354-827D-C41D-8885-0C4631B3400E}"/>
              </a:ext>
            </a:extLst>
          </p:cNvPr>
          <p:cNvPicPr>
            <a:picLocks noChangeAspect="1"/>
          </p:cNvPicPr>
          <p:nvPr userDrawn="1"/>
        </p:nvPicPr>
        <p:blipFill>
          <a:blip r:embed="rId3"/>
          <a:stretch>
            <a:fillRect/>
          </a:stretch>
        </p:blipFill>
        <p:spPr>
          <a:xfrm>
            <a:off x="3418639" y="6160079"/>
            <a:ext cx="1222656" cy="113455"/>
          </a:xfrm>
          <a:prstGeom prst="rect">
            <a:avLst/>
          </a:prstGeom>
        </p:spPr>
      </p:pic>
      <p:pic>
        <p:nvPicPr>
          <p:cNvPr id="24" name="Billede 23" descr="Et billede, der indeholder tekst, Font/skrifttype, Grafik, logo&#10;&#10;AI-genereret indhold kan være ukorrekt.">
            <a:extLst>
              <a:ext uri="{FF2B5EF4-FFF2-40B4-BE49-F238E27FC236}">
                <a16:creationId xmlns:a16="http://schemas.microsoft.com/office/drawing/2014/main" id="{0D6FFED8-0C30-A9CF-3E7B-0E1E7294EFD0}"/>
              </a:ext>
            </a:extLst>
          </p:cNvPr>
          <p:cNvPicPr>
            <a:picLocks noChangeAspect="1"/>
          </p:cNvPicPr>
          <p:nvPr userDrawn="1"/>
        </p:nvPicPr>
        <p:blipFill>
          <a:blip r:embed="rId4"/>
          <a:stretch>
            <a:fillRect/>
          </a:stretch>
        </p:blipFill>
        <p:spPr>
          <a:xfrm>
            <a:off x="1297144" y="6058934"/>
            <a:ext cx="760656" cy="315744"/>
          </a:xfrm>
          <a:prstGeom prst="rect">
            <a:avLst/>
          </a:prstGeom>
        </p:spPr>
      </p:pic>
      <p:pic>
        <p:nvPicPr>
          <p:cNvPr id="28" name="Billede 27" descr="Et billede, der indeholder Font/skrifttype, Grafik, design, grafisk design&#10;&#10;AI-genereret indhold kan være ukorrekt.">
            <a:extLst>
              <a:ext uri="{FF2B5EF4-FFF2-40B4-BE49-F238E27FC236}">
                <a16:creationId xmlns:a16="http://schemas.microsoft.com/office/drawing/2014/main" id="{F81A8DE1-917F-F299-FF3F-ACCD5375EB16}"/>
              </a:ext>
            </a:extLst>
          </p:cNvPr>
          <p:cNvPicPr>
            <a:picLocks noChangeAspect="1"/>
          </p:cNvPicPr>
          <p:nvPr userDrawn="1"/>
        </p:nvPicPr>
        <p:blipFill>
          <a:blip r:embed="rId5"/>
          <a:stretch>
            <a:fillRect/>
          </a:stretch>
        </p:blipFill>
        <p:spPr>
          <a:xfrm>
            <a:off x="2539670" y="6065645"/>
            <a:ext cx="397099" cy="302323"/>
          </a:xfrm>
          <a:prstGeom prst="rect">
            <a:avLst/>
          </a:prstGeom>
        </p:spPr>
      </p:pic>
    </p:spTree>
    <p:extLst>
      <p:ext uri="{BB962C8B-B14F-4D97-AF65-F5344CB8AC3E}">
        <p14:creationId xmlns:p14="http://schemas.microsoft.com/office/powerpoint/2010/main" val="366284870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28D240-FA00-712D-838C-3B5D0E924EEB}"/>
              </a:ext>
            </a:extLst>
          </p:cNvPr>
          <p:cNvSpPr>
            <a:spLocks noGrp="1"/>
          </p:cNvSpPr>
          <p:nvPr>
            <p:ph type="title"/>
          </p:nvPr>
        </p:nvSpPr>
        <p:spPr>
          <a:xfrm>
            <a:off x="1066798" y="562002"/>
            <a:ext cx="10071255" cy="715955"/>
          </a:xfrm>
        </p:spPr>
        <p:txBody>
          <a:bodyPr/>
          <a:lstStyle>
            <a:lvl1pPr>
              <a:defRPr b="1" i="0">
                <a:latin typeface="Myriad Pro Light" panose="020B0403030403020204" pitchFamily="34" charset="0"/>
              </a:defRPr>
            </a:lvl1pPr>
          </a:lstStyle>
          <a:p>
            <a:r>
              <a:rPr lang="da-DK"/>
              <a:t>Klik for at redigere titeltypografien i masteren</a:t>
            </a:r>
          </a:p>
        </p:txBody>
      </p:sp>
    </p:spTree>
    <p:extLst>
      <p:ext uri="{BB962C8B-B14F-4D97-AF65-F5344CB8AC3E}">
        <p14:creationId xmlns:p14="http://schemas.microsoft.com/office/powerpoint/2010/main" val="2846786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512236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kala-skabelon ly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CC3C7C-A2B7-F0C5-9025-13C7C6E20509}"/>
              </a:ext>
            </a:extLst>
          </p:cNvPr>
          <p:cNvSpPr>
            <a:spLocks noGrp="1"/>
          </p:cNvSpPr>
          <p:nvPr>
            <p:ph type="title"/>
          </p:nvPr>
        </p:nvSpPr>
        <p:spPr>
          <a:xfrm>
            <a:off x="1067506" y="562003"/>
            <a:ext cx="10105293" cy="709241"/>
          </a:xfrm>
        </p:spPr>
        <p:txBody>
          <a:bodyPr/>
          <a:lstStyle>
            <a:lvl1pPr>
              <a:defRPr b="1" i="0">
                <a:latin typeface="Myriad Pro Light" panose="020B0403030403020204" pitchFamily="34" charset="0"/>
              </a:defRPr>
            </a:lvl1pPr>
          </a:lstStyle>
          <a:p>
            <a:r>
              <a:rPr lang="da-DK"/>
              <a:t>Klik for at redigere titeltypografien i masteren</a:t>
            </a:r>
          </a:p>
        </p:txBody>
      </p:sp>
      <p:sp>
        <p:nvSpPr>
          <p:cNvPr id="4" name="Ellipse 3">
            <a:extLst>
              <a:ext uri="{FF2B5EF4-FFF2-40B4-BE49-F238E27FC236}">
                <a16:creationId xmlns:a16="http://schemas.microsoft.com/office/drawing/2014/main" id="{C171D683-6C00-9AF9-A59E-712101795A91}"/>
              </a:ext>
            </a:extLst>
          </p:cNvPr>
          <p:cNvSpPr/>
          <p:nvPr userDrawn="1"/>
        </p:nvSpPr>
        <p:spPr>
          <a:xfrm>
            <a:off x="1078523" y="4519249"/>
            <a:ext cx="1447799" cy="1447799"/>
          </a:xfrm>
          <a:prstGeom prst="ellipse">
            <a:avLst/>
          </a:prstGeom>
          <a:noFill/>
          <a:ln w="25400">
            <a:solidFill>
              <a:schemeClr val="tx1"/>
            </a:solidFill>
            <a:prstDash val="sysDot"/>
            <a:round/>
          </a:ln>
          <a:effectLst>
            <a:outerShdw blurRad="403178" dist="38100" dir="2700000" sx="97000" sy="97000" algn="tl"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8" name="Lige pilforbindelse 7">
            <a:extLst>
              <a:ext uri="{FF2B5EF4-FFF2-40B4-BE49-F238E27FC236}">
                <a16:creationId xmlns:a16="http://schemas.microsoft.com/office/drawing/2014/main" id="{C41F572D-DEC1-9CDA-5FB3-C5E20EEB583B}"/>
              </a:ext>
            </a:extLst>
          </p:cNvPr>
          <p:cNvCxnSpPr>
            <a:cxnSpLocks/>
            <a:stCxn id="74" idx="2"/>
            <a:endCxn id="4" idx="6"/>
          </p:cNvCxnSpPr>
          <p:nvPr userDrawn="1"/>
        </p:nvCxnSpPr>
        <p:spPr>
          <a:xfrm flipH="1">
            <a:off x="2526322" y="5243149"/>
            <a:ext cx="2854570" cy="0"/>
          </a:xfrm>
          <a:prstGeom prst="straightConnector1">
            <a:avLst/>
          </a:prstGeom>
          <a:ln w="19050">
            <a:solidFill>
              <a:schemeClr val="tx1"/>
            </a:solidFill>
            <a:headEnd type="none" w="sm" len="sm"/>
            <a:tailEnd type="triangle" w="lg" len="lg"/>
          </a:ln>
        </p:spPr>
        <p:style>
          <a:lnRef idx="2">
            <a:schemeClr val="accent1"/>
          </a:lnRef>
          <a:fillRef idx="0">
            <a:schemeClr val="accent1"/>
          </a:fillRef>
          <a:effectRef idx="1">
            <a:schemeClr val="accent1"/>
          </a:effectRef>
          <a:fontRef idx="minor">
            <a:schemeClr val="tx1"/>
          </a:fontRef>
        </p:style>
      </p:cxnSp>
      <p:sp>
        <p:nvSpPr>
          <p:cNvPr id="23" name="Pladsholder til tekst 22">
            <a:extLst>
              <a:ext uri="{FF2B5EF4-FFF2-40B4-BE49-F238E27FC236}">
                <a16:creationId xmlns:a16="http://schemas.microsoft.com/office/drawing/2014/main" id="{5FA06110-E478-8502-5B18-E3FBFF244424}"/>
              </a:ext>
            </a:extLst>
          </p:cNvPr>
          <p:cNvSpPr>
            <a:spLocks noGrp="1"/>
          </p:cNvSpPr>
          <p:nvPr>
            <p:ph type="body" sz="quarter" idx="10"/>
          </p:nvPr>
        </p:nvSpPr>
        <p:spPr>
          <a:xfrm>
            <a:off x="1078524" y="1629505"/>
            <a:ext cx="10040814" cy="2426680"/>
          </a:xfrm>
        </p:spPr>
        <p:txBody>
          <a:bodyPr>
            <a:normAutofit/>
          </a:bodyPr>
          <a:lstStyle>
            <a:lvl1pPr marL="571500" indent="-571500">
              <a:buFont typeface="Arial" panose="020B0604020202020204" pitchFamily="34" charset="0"/>
              <a:buChar char="•"/>
              <a:defRPr sz="2800" b="0" i="0">
                <a:solidFill>
                  <a:schemeClr val="accent6"/>
                </a:solidFill>
                <a:latin typeface="Myriad Pro Light" panose="020B0403030403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da-DK"/>
              <a:t>Klik for at redigere teksttypografierne i masteren</a:t>
            </a:r>
          </a:p>
        </p:txBody>
      </p:sp>
      <p:sp>
        <p:nvSpPr>
          <p:cNvPr id="25" name="Pladsholder til tekst 24">
            <a:extLst>
              <a:ext uri="{FF2B5EF4-FFF2-40B4-BE49-F238E27FC236}">
                <a16:creationId xmlns:a16="http://schemas.microsoft.com/office/drawing/2014/main" id="{C41656B3-30D4-1B48-3832-A42F1E4BE231}"/>
              </a:ext>
            </a:extLst>
          </p:cNvPr>
          <p:cNvSpPr>
            <a:spLocks noGrp="1"/>
          </p:cNvSpPr>
          <p:nvPr>
            <p:ph type="body" sz="quarter" idx="11"/>
          </p:nvPr>
        </p:nvSpPr>
        <p:spPr>
          <a:xfrm>
            <a:off x="339969" y="6189176"/>
            <a:ext cx="2872154" cy="304800"/>
          </a:xfrm>
        </p:spPr>
        <p:txBody>
          <a:bodyPr>
            <a:noAutofit/>
          </a:bodyPr>
          <a:lstStyle>
            <a:lvl1pPr marL="0" indent="0" algn="ctr">
              <a:buNone/>
              <a:defRPr sz="1400" b="0" i="0">
                <a:latin typeface="Myriad Pro Light" panose="020B0403030403020204" pitchFamily="34" charset="0"/>
              </a:defRPr>
            </a:lvl1pPr>
            <a:lvl2pPr marL="457200" indent="0">
              <a:buNone/>
              <a:defRPr sz="1400" b="0" i="0">
                <a:latin typeface="Myriad Pro Light" panose="020B0403030403020204" pitchFamily="34" charset="0"/>
              </a:defRPr>
            </a:lvl2pPr>
            <a:lvl3pPr marL="914400" indent="0">
              <a:buNone/>
              <a:defRPr sz="1400" b="0" i="0">
                <a:latin typeface="Myriad Pro Light" panose="020B0403030403020204" pitchFamily="34" charset="0"/>
              </a:defRPr>
            </a:lvl3pPr>
            <a:lvl4pPr marL="1371600" indent="0">
              <a:buNone/>
              <a:defRPr sz="1400" b="0" i="0">
                <a:latin typeface="Myriad Pro Light" panose="020B0403030403020204" pitchFamily="34" charset="0"/>
              </a:defRPr>
            </a:lvl4pPr>
            <a:lvl5pPr marL="1828800" indent="0">
              <a:buNone/>
              <a:defRPr sz="1400" b="0" i="0">
                <a:latin typeface="Myriad Pro Light" panose="020B0403030403020204" pitchFamily="34" charset="0"/>
              </a:defRPr>
            </a:lvl5pPr>
          </a:lstStyle>
          <a:p>
            <a:pPr lvl="0"/>
            <a:r>
              <a:rPr lang="da-DK"/>
              <a:t>Klik for at redigere teksttypografierne i masteren</a:t>
            </a:r>
          </a:p>
        </p:txBody>
      </p:sp>
      <p:sp>
        <p:nvSpPr>
          <p:cNvPr id="26" name="Pladsholder til tekst 24">
            <a:extLst>
              <a:ext uri="{FF2B5EF4-FFF2-40B4-BE49-F238E27FC236}">
                <a16:creationId xmlns:a16="http://schemas.microsoft.com/office/drawing/2014/main" id="{451ED39F-C4FF-099E-DC38-4F5C1DE326BC}"/>
              </a:ext>
            </a:extLst>
          </p:cNvPr>
          <p:cNvSpPr>
            <a:spLocks noGrp="1"/>
          </p:cNvSpPr>
          <p:nvPr>
            <p:ph type="body" sz="quarter" idx="12"/>
          </p:nvPr>
        </p:nvSpPr>
        <p:spPr>
          <a:xfrm>
            <a:off x="4665784" y="6189176"/>
            <a:ext cx="2872154" cy="304800"/>
          </a:xfrm>
        </p:spPr>
        <p:txBody>
          <a:bodyPr>
            <a:noAutofit/>
          </a:bodyPr>
          <a:lstStyle>
            <a:lvl1pPr marL="0" indent="0" algn="ctr">
              <a:buNone/>
              <a:defRPr sz="1400" b="0" i="0">
                <a:latin typeface="Myriad Pro Light" panose="020B0403030403020204" pitchFamily="34" charset="0"/>
              </a:defRPr>
            </a:lvl1pPr>
            <a:lvl2pPr marL="457200" indent="0">
              <a:buNone/>
              <a:defRPr sz="1400" b="0" i="0">
                <a:latin typeface="Myriad Pro Light" panose="020B0403030403020204" pitchFamily="34" charset="0"/>
              </a:defRPr>
            </a:lvl2pPr>
            <a:lvl3pPr marL="914400" indent="0">
              <a:buNone/>
              <a:defRPr sz="1400" b="0" i="0">
                <a:latin typeface="Myriad Pro Light" panose="020B0403030403020204" pitchFamily="34" charset="0"/>
              </a:defRPr>
            </a:lvl3pPr>
            <a:lvl4pPr marL="1371600" indent="0">
              <a:buNone/>
              <a:defRPr sz="1400" b="0" i="0">
                <a:latin typeface="Myriad Pro Light" panose="020B0403030403020204" pitchFamily="34" charset="0"/>
              </a:defRPr>
            </a:lvl4pPr>
            <a:lvl5pPr marL="1828800" indent="0">
              <a:buNone/>
              <a:defRPr sz="1400" b="0" i="0">
                <a:latin typeface="Myriad Pro Light" panose="020B0403030403020204" pitchFamily="34" charset="0"/>
              </a:defRPr>
            </a:lvl5pPr>
          </a:lstStyle>
          <a:p>
            <a:pPr lvl="0"/>
            <a:r>
              <a:rPr lang="da-DK"/>
              <a:t>Klik for at redigere teksttypografierne i masteren</a:t>
            </a:r>
          </a:p>
        </p:txBody>
      </p:sp>
      <p:sp>
        <p:nvSpPr>
          <p:cNvPr id="27" name="Pladsholder til tekst 24">
            <a:extLst>
              <a:ext uri="{FF2B5EF4-FFF2-40B4-BE49-F238E27FC236}">
                <a16:creationId xmlns:a16="http://schemas.microsoft.com/office/drawing/2014/main" id="{A69AD1EB-71A0-872F-AB37-FAC7BE9C287C}"/>
              </a:ext>
            </a:extLst>
          </p:cNvPr>
          <p:cNvSpPr>
            <a:spLocks noGrp="1"/>
          </p:cNvSpPr>
          <p:nvPr>
            <p:ph type="body" sz="quarter" idx="13"/>
          </p:nvPr>
        </p:nvSpPr>
        <p:spPr>
          <a:xfrm>
            <a:off x="9003322" y="6189176"/>
            <a:ext cx="2872154" cy="304800"/>
          </a:xfrm>
        </p:spPr>
        <p:txBody>
          <a:bodyPr>
            <a:noAutofit/>
          </a:bodyPr>
          <a:lstStyle>
            <a:lvl1pPr marL="0" indent="0" algn="ctr">
              <a:buNone/>
              <a:defRPr sz="1400" b="0" i="0">
                <a:latin typeface="Myriad Pro Light" panose="020B0403030403020204" pitchFamily="34" charset="0"/>
              </a:defRPr>
            </a:lvl1pPr>
            <a:lvl2pPr marL="457200" indent="0">
              <a:buNone/>
              <a:defRPr sz="1400" b="0" i="0">
                <a:latin typeface="Myriad Pro Light" panose="020B0403030403020204" pitchFamily="34" charset="0"/>
              </a:defRPr>
            </a:lvl2pPr>
            <a:lvl3pPr marL="914400" indent="0">
              <a:buNone/>
              <a:defRPr sz="1400" b="0" i="0">
                <a:latin typeface="Myriad Pro Light" panose="020B0403030403020204" pitchFamily="34" charset="0"/>
              </a:defRPr>
            </a:lvl3pPr>
            <a:lvl4pPr marL="1371600" indent="0">
              <a:buNone/>
              <a:defRPr sz="1400" b="0" i="0">
                <a:latin typeface="Myriad Pro Light" panose="020B0403030403020204" pitchFamily="34" charset="0"/>
              </a:defRPr>
            </a:lvl4pPr>
            <a:lvl5pPr marL="1828800" indent="0">
              <a:buNone/>
              <a:defRPr sz="1400" b="0" i="0">
                <a:latin typeface="Myriad Pro Light" panose="020B0403030403020204" pitchFamily="34" charset="0"/>
              </a:defRPr>
            </a:lvl5pPr>
          </a:lstStyle>
          <a:p>
            <a:pPr lvl="0"/>
            <a:r>
              <a:rPr lang="da-DK"/>
              <a:t>Klik for at redigere teksttypografierne i masteren</a:t>
            </a:r>
          </a:p>
        </p:txBody>
      </p:sp>
      <p:sp>
        <p:nvSpPr>
          <p:cNvPr id="58" name="Pladsholder til billede 57">
            <a:extLst>
              <a:ext uri="{FF2B5EF4-FFF2-40B4-BE49-F238E27FC236}">
                <a16:creationId xmlns:a16="http://schemas.microsoft.com/office/drawing/2014/main" id="{E380DC27-65F7-F340-3492-EFC40D25980A}"/>
              </a:ext>
            </a:extLst>
          </p:cNvPr>
          <p:cNvSpPr>
            <a:spLocks noGrp="1"/>
          </p:cNvSpPr>
          <p:nvPr>
            <p:ph type="pic" sz="quarter" idx="14"/>
          </p:nvPr>
        </p:nvSpPr>
        <p:spPr>
          <a:xfrm>
            <a:off x="1177361" y="4618087"/>
            <a:ext cx="1250122" cy="1250122"/>
          </a:xfrm>
          <a:custGeom>
            <a:avLst/>
            <a:gdLst>
              <a:gd name="connsiteX0" fmla="*/ 1441939 w 2883878"/>
              <a:gd name="connsiteY0" fmla="*/ 0 h 2883878"/>
              <a:gd name="connsiteX1" fmla="*/ 2883878 w 2883878"/>
              <a:gd name="connsiteY1" fmla="*/ 1441939 h 2883878"/>
              <a:gd name="connsiteX2" fmla="*/ 1441939 w 2883878"/>
              <a:gd name="connsiteY2" fmla="*/ 2883878 h 2883878"/>
              <a:gd name="connsiteX3" fmla="*/ 0 w 2883878"/>
              <a:gd name="connsiteY3" fmla="*/ 1441939 h 2883878"/>
              <a:gd name="connsiteX4" fmla="*/ 1441939 w 2883878"/>
              <a:gd name="connsiteY4" fmla="*/ 0 h 2883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8" h="2883878">
                <a:moveTo>
                  <a:pt x="1441939" y="0"/>
                </a:moveTo>
                <a:cubicBezTo>
                  <a:pt x="2238300" y="0"/>
                  <a:pt x="2883878" y="645578"/>
                  <a:pt x="2883878" y="1441939"/>
                </a:cubicBezTo>
                <a:cubicBezTo>
                  <a:pt x="2883878" y="2238300"/>
                  <a:pt x="2238300" y="2883878"/>
                  <a:pt x="1441939" y="2883878"/>
                </a:cubicBezTo>
                <a:cubicBezTo>
                  <a:pt x="645578" y="2883878"/>
                  <a:pt x="0" y="2238300"/>
                  <a:pt x="0" y="1441939"/>
                </a:cubicBezTo>
                <a:cubicBezTo>
                  <a:pt x="0" y="645578"/>
                  <a:pt x="645578" y="0"/>
                  <a:pt x="1441939" y="0"/>
                </a:cubicBezTo>
                <a:close/>
              </a:path>
            </a:pathLst>
          </a:custGeom>
        </p:spPr>
        <p:txBody>
          <a:bodyPr wrap="square">
            <a:noAutofit/>
          </a:bodyPr>
          <a:lstStyle>
            <a:lvl1pPr>
              <a:defRPr sz="1000"/>
            </a:lvl1pPr>
          </a:lstStyle>
          <a:p>
            <a:endParaRPr lang="da-DK"/>
          </a:p>
        </p:txBody>
      </p:sp>
      <p:cxnSp>
        <p:nvCxnSpPr>
          <p:cNvPr id="68" name="Lige pilforbindelse 67">
            <a:extLst>
              <a:ext uri="{FF2B5EF4-FFF2-40B4-BE49-F238E27FC236}">
                <a16:creationId xmlns:a16="http://schemas.microsoft.com/office/drawing/2014/main" id="{5BFF70E1-4518-5FA9-30C0-CD0765F2FF40}"/>
              </a:ext>
            </a:extLst>
          </p:cNvPr>
          <p:cNvCxnSpPr>
            <a:cxnSpLocks/>
            <a:stCxn id="74" idx="6"/>
          </p:cNvCxnSpPr>
          <p:nvPr userDrawn="1"/>
        </p:nvCxnSpPr>
        <p:spPr>
          <a:xfrm>
            <a:off x="6828691" y="5243149"/>
            <a:ext cx="2842847" cy="0"/>
          </a:xfrm>
          <a:prstGeom prst="straightConnector1">
            <a:avLst/>
          </a:prstGeom>
          <a:ln w="19050">
            <a:solidFill>
              <a:schemeClr val="tx1"/>
            </a:solidFill>
            <a:headEnd type="none" w="sm" len="sm"/>
            <a:tailEnd type="triangle" w="lg" len="lg"/>
          </a:ln>
        </p:spPr>
        <p:style>
          <a:lnRef idx="2">
            <a:schemeClr val="accent1"/>
          </a:lnRef>
          <a:fillRef idx="0">
            <a:schemeClr val="accent1"/>
          </a:fillRef>
          <a:effectRef idx="1">
            <a:schemeClr val="accent1"/>
          </a:effectRef>
          <a:fontRef idx="minor">
            <a:schemeClr val="tx1"/>
          </a:fontRef>
        </p:style>
      </p:cxnSp>
      <p:sp>
        <p:nvSpPr>
          <p:cNvPr id="74" name="Ellipse 73">
            <a:extLst>
              <a:ext uri="{FF2B5EF4-FFF2-40B4-BE49-F238E27FC236}">
                <a16:creationId xmlns:a16="http://schemas.microsoft.com/office/drawing/2014/main" id="{2936EFF3-399A-1550-5A07-2B22F524F4CD}"/>
              </a:ext>
            </a:extLst>
          </p:cNvPr>
          <p:cNvSpPr/>
          <p:nvPr userDrawn="1"/>
        </p:nvSpPr>
        <p:spPr>
          <a:xfrm>
            <a:off x="5380892" y="4519249"/>
            <a:ext cx="1447799" cy="1447799"/>
          </a:xfrm>
          <a:prstGeom prst="ellipse">
            <a:avLst/>
          </a:prstGeom>
          <a:noFill/>
          <a:ln w="25400">
            <a:solidFill>
              <a:schemeClr val="tx1"/>
            </a:solidFill>
            <a:prstDash val="sysDot"/>
            <a:round/>
          </a:ln>
          <a:effectLst>
            <a:outerShdw blurRad="403178" dist="38100" dir="2700000" sx="97000" sy="97000" algn="tl"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5" name="Pladsholder til billede 74">
            <a:extLst>
              <a:ext uri="{FF2B5EF4-FFF2-40B4-BE49-F238E27FC236}">
                <a16:creationId xmlns:a16="http://schemas.microsoft.com/office/drawing/2014/main" id="{BE6FC265-8C99-22CB-A642-DEA05D7DDB6E}"/>
              </a:ext>
            </a:extLst>
          </p:cNvPr>
          <p:cNvSpPr>
            <a:spLocks noGrp="1"/>
          </p:cNvSpPr>
          <p:nvPr>
            <p:ph type="pic" sz="quarter" idx="15"/>
          </p:nvPr>
        </p:nvSpPr>
        <p:spPr>
          <a:xfrm>
            <a:off x="5479730" y="4618087"/>
            <a:ext cx="1250122" cy="1250122"/>
          </a:xfrm>
          <a:custGeom>
            <a:avLst/>
            <a:gdLst>
              <a:gd name="connsiteX0" fmla="*/ 1441939 w 2883878"/>
              <a:gd name="connsiteY0" fmla="*/ 0 h 2883878"/>
              <a:gd name="connsiteX1" fmla="*/ 2883878 w 2883878"/>
              <a:gd name="connsiteY1" fmla="*/ 1441939 h 2883878"/>
              <a:gd name="connsiteX2" fmla="*/ 1441939 w 2883878"/>
              <a:gd name="connsiteY2" fmla="*/ 2883878 h 2883878"/>
              <a:gd name="connsiteX3" fmla="*/ 0 w 2883878"/>
              <a:gd name="connsiteY3" fmla="*/ 1441939 h 2883878"/>
              <a:gd name="connsiteX4" fmla="*/ 1441939 w 2883878"/>
              <a:gd name="connsiteY4" fmla="*/ 0 h 2883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8" h="2883878">
                <a:moveTo>
                  <a:pt x="1441939" y="0"/>
                </a:moveTo>
                <a:cubicBezTo>
                  <a:pt x="2238300" y="0"/>
                  <a:pt x="2883878" y="645578"/>
                  <a:pt x="2883878" y="1441939"/>
                </a:cubicBezTo>
                <a:cubicBezTo>
                  <a:pt x="2883878" y="2238300"/>
                  <a:pt x="2238300" y="2883878"/>
                  <a:pt x="1441939" y="2883878"/>
                </a:cubicBezTo>
                <a:cubicBezTo>
                  <a:pt x="645578" y="2883878"/>
                  <a:pt x="0" y="2238300"/>
                  <a:pt x="0" y="1441939"/>
                </a:cubicBezTo>
                <a:cubicBezTo>
                  <a:pt x="0" y="645578"/>
                  <a:pt x="645578" y="0"/>
                  <a:pt x="1441939" y="0"/>
                </a:cubicBezTo>
                <a:close/>
              </a:path>
            </a:pathLst>
          </a:custGeom>
        </p:spPr>
        <p:txBody>
          <a:bodyPr wrap="square">
            <a:noAutofit/>
          </a:bodyPr>
          <a:lstStyle>
            <a:lvl1pPr>
              <a:defRPr sz="1000"/>
            </a:lvl1pPr>
          </a:lstStyle>
          <a:p>
            <a:endParaRPr lang="da-DK"/>
          </a:p>
        </p:txBody>
      </p:sp>
      <p:sp>
        <p:nvSpPr>
          <p:cNvPr id="76" name="Ellipse 75">
            <a:extLst>
              <a:ext uri="{FF2B5EF4-FFF2-40B4-BE49-F238E27FC236}">
                <a16:creationId xmlns:a16="http://schemas.microsoft.com/office/drawing/2014/main" id="{E086889E-C989-35AA-6706-5661845C8F14}"/>
              </a:ext>
            </a:extLst>
          </p:cNvPr>
          <p:cNvSpPr/>
          <p:nvPr userDrawn="1"/>
        </p:nvSpPr>
        <p:spPr>
          <a:xfrm>
            <a:off x="9683261" y="4519249"/>
            <a:ext cx="1447799" cy="1447799"/>
          </a:xfrm>
          <a:prstGeom prst="ellipse">
            <a:avLst/>
          </a:prstGeom>
          <a:noFill/>
          <a:ln w="25400">
            <a:solidFill>
              <a:schemeClr val="tx1"/>
            </a:solidFill>
            <a:prstDash val="sysDot"/>
            <a:round/>
          </a:ln>
          <a:effectLst>
            <a:outerShdw blurRad="403178" dist="38100" dir="2700000" sx="97000" sy="97000" algn="tl"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7" name="Pladsholder til billede 76">
            <a:extLst>
              <a:ext uri="{FF2B5EF4-FFF2-40B4-BE49-F238E27FC236}">
                <a16:creationId xmlns:a16="http://schemas.microsoft.com/office/drawing/2014/main" id="{2B499FF9-0490-4B62-4CF1-058448D084B4}"/>
              </a:ext>
            </a:extLst>
          </p:cNvPr>
          <p:cNvSpPr>
            <a:spLocks noGrp="1"/>
          </p:cNvSpPr>
          <p:nvPr>
            <p:ph type="pic" sz="quarter" idx="16"/>
          </p:nvPr>
        </p:nvSpPr>
        <p:spPr>
          <a:xfrm>
            <a:off x="9782099" y="4618087"/>
            <a:ext cx="1250122" cy="1250122"/>
          </a:xfrm>
          <a:custGeom>
            <a:avLst/>
            <a:gdLst>
              <a:gd name="connsiteX0" fmla="*/ 1441939 w 2883878"/>
              <a:gd name="connsiteY0" fmla="*/ 0 h 2883878"/>
              <a:gd name="connsiteX1" fmla="*/ 2883878 w 2883878"/>
              <a:gd name="connsiteY1" fmla="*/ 1441939 h 2883878"/>
              <a:gd name="connsiteX2" fmla="*/ 1441939 w 2883878"/>
              <a:gd name="connsiteY2" fmla="*/ 2883878 h 2883878"/>
              <a:gd name="connsiteX3" fmla="*/ 0 w 2883878"/>
              <a:gd name="connsiteY3" fmla="*/ 1441939 h 2883878"/>
              <a:gd name="connsiteX4" fmla="*/ 1441939 w 2883878"/>
              <a:gd name="connsiteY4" fmla="*/ 0 h 2883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8" h="2883878">
                <a:moveTo>
                  <a:pt x="1441939" y="0"/>
                </a:moveTo>
                <a:cubicBezTo>
                  <a:pt x="2238300" y="0"/>
                  <a:pt x="2883878" y="645578"/>
                  <a:pt x="2883878" y="1441939"/>
                </a:cubicBezTo>
                <a:cubicBezTo>
                  <a:pt x="2883878" y="2238300"/>
                  <a:pt x="2238300" y="2883878"/>
                  <a:pt x="1441939" y="2883878"/>
                </a:cubicBezTo>
                <a:cubicBezTo>
                  <a:pt x="645578" y="2883878"/>
                  <a:pt x="0" y="2238300"/>
                  <a:pt x="0" y="1441939"/>
                </a:cubicBezTo>
                <a:cubicBezTo>
                  <a:pt x="0" y="645578"/>
                  <a:pt x="645578" y="0"/>
                  <a:pt x="1441939" y="0"/>
                </a:cubicBezTo>
                <a:close/>
              </a:path>
            </a:pathLst>
          </a:custGeom>
        </p:spPr>
        <p:txBody>
          <a:bodyPr wrap="square">
            <a:noAutofit/>
          </a:bodyPr>
          <a:lstStyle>
            <a:lvl1pPr>
              <a:defRPr sz="1000"/>
            </a:lvl1pPr>
          </a:lstStyle>
          <a:p>
            <a:endParaRPr lang="da-DK"/>
          </a:p>
        </p:txBody>
      </p:sp>
    </p:spTree>
    <p:extLst>
      <p:ext uri="{BB962C8B-B14F-4D97-AF65-F5344CB8AC3E}">
        <p14:creationId xmlns:p14="http://schemas.microsoft.com/office/powerpoint/2010/main" val="2637613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kala-skabelon mørk">
    <p:bg>
      <p:bgPr>
        <a:gradFill>
          <a:gsLst>
            <a:gs pos="29000">
              <a:schemeClr val="accent4">
                <a:lumMod val="40000"/>
              </a:schemeClr>
            </a:gs>
            <a:gs pos="78000">
              <a:schemeClr val="accent4"/>
            </a:gs>
          </a:gsLst>
          <a:lin ang="270000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CC3C7C-A2B7-F0C5-9025-13C7C6E20509}"/>
              </a:ext>
            </a:extLst>
          </p:cNvPr>
          <p:cNvSpPr>
            <a:spLocks noGrp="1"/>
          </p:cNvSpPr>
          <p:nvPr>
            <p:ph type="title"/>
          </p:nvPr>
        </p:nvSpPr>
        <p:spPr>
          <a:xfrm>
            <a:off x="1067506" y="562003"/>
            <a:ext cx="10105293" cy="709241"/>
          </a:xfrm>
        </p:spPr>
        <p:txBody>
          <a:bodyPr/>
          <a:lstStyle>
            <a:lvl1pPr>
              <a:defRPr b="1" i="0">
                <a:latin typeface="Myriad Pro Light" panose="020B0403030403020204" pitchFamily="34" charset="0"/>
              </a:defRPr>
            </a:lvl1pPr>
          </a:lstStyle>
          <a:p>
            <a:r>
              <a:rPr lang="da-DK"/>
              <a:t>Klik for at redigere titeltypografien i masteren</a:t>
            </a:r>
          </a:p>
        </p:txBody>
      </p:sp>
      <p:sp>
        <p:nvSpPr>
          <p:cNvPr id="4" name="Ellipse 3">
            <a:extLst>
              <a:ext uri="{FF2B5EF4-FFF2-40B4-BE49-F238E27FC236}">
                <a16:creationId xmlns:a16="http://schemas.microsoft.com/office/drawing/2014/main" id="{C171D683-6C00-9AF9-A59E-712101795A91}"/>
              </a:ext>
            </a:extLst>
          </p:cNvPr>
          <p:cNvSpPr/>
          <p:nvPr userDrawn="1"/>
        </p:nvSpPr>
        <p:spPr>
          <a:xfrm>
            <a:off x="1078523" y="2368207"/>
            <a:ext cx="2133600" cy="2133600"/>
          </a:xfrm>
          <a:prstGeom prst="ellipse">
            <a:avLst/>
          </a:prstGeom>
          <a:noFill/>
          <a:ln w="25400">
            <a:solidFill>
              <a:schemeClr val="tx1"/>
            </a:solidFill>
            <a:prstDash val="sysDot"/>
            <a:round/>
          </a:ln>
          <a:effectLst>
            <a:outerShdw blurRad="403178" dist="38100" dir="2700000" sx="97000" sy="97000" algn="tl"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8" name="Lige pilforbindelse 7">
            <a:extLst>
              <a:ext uri="{FF2B5EF4-FFF2-40B4-BE49-F238E27FC236}">
                <a16:creationId xmlns:a16="http://schemas.microsoft.com/office/drawing/2014/main" id="{C41F572D-DEC1-9CDA-5FB3-C5E20EEB583B}"/>
              </a:ext>
            </a:extLst>
          </p:cNvPr>
          <p:cNvCxnSpPr>
            <a:cxnSpLocks/>
            <a:stCxn id="5" idx="2"/>
            <a:endCxn id="4" idx="6"/>
          </p:cNvCxnSpPr>
          <p:nvPr userDrawn="1"/>
        </p:nvCxnSpPr>
        <p:spPr>
          <a:xfrm flipH="1">
            <a:off x="3212123" y="3435007"/>
            <a:ext cx="1854506" cy="0"/>
          </a:xfrm>
          <a:prstGeom prst="straightConnector1">
            <a:avLst/>
          </a:prstGeom>
          <a:ln w="19050">
            <a:solidFill>
              <a:schemeClr val="tx1"/>
            </a:solidFill>
            <a:headEnd type="none" w="sm" len="sm"/>
            <a:tailEnd type="triangle" w="lg" len="lg"/>
          </a:ln>
        </p:spPr>
        <p:style>
          <a:lnRef idx="2">
            <a:schemeClr val="accent1"/>
          </a:lnRef>
          <a:fillRef idx="0">
            <a:schemeClr val="accent1"/>
          </a:fillRef>
          <a:effectRef idx="1">
            <a:schemeClr val="accent1"/>
          </a:effectRef>
          <a:fontRef idx="minor">
            <a:schemeClr val="tx1"/>
          </a:fontRef>
        </p:style>
      </p:cxnSp>
      <p:sp>
        <p:nvSpPr>
          <p:cNvPr id="25" name="Pladsholder til tekst 24">
            <a:extLst>
              <a:ext uri="{FF2B5EF4-FFF2-40B4-BE49-F238E27FC236}">
                <a16:creationId xmlns:a16="http://schemas.microsoft.com/office/drawing/2014/main" id="{C41656B3-30D4-1B48-3832-A42F1E4BE231}"/>
              </a:ext>
            </a:extLst>
          </p:cNvPr>
          <p:cNvSpPr>
            <a:spLocks noGrp="1"/>
          </p:cNvSpPr>
          <p:nvPr>
            <p:ph type="body" sz="quarter" idx="11"/>
          </p:nvPr>
        </p:nvSpPr>
        <p:spPr>
          <a:xfrm>
            <a:off x="736577" y="4723934"/>
            <a:ext cx="2872154" cy="304800"/>
          </a:xfrm>
        </p:spPr>
        <p:txBody>
          <a:bodyPr>
            <a:noAutofit/>
          </a:bodyPr>
          <a:lstStyle>
            <a:lvl1pPr marL="0" indent="0" algn="ctr">
              <a:buNone/>
              <a:defRPr sz="1400" b="0" i="0">
                <a:latin typeface="Myriad Pro Light" panose="020B0403030403020204" pitchFamily="34" charset="0"/>
              </a:defRPr>
            </a:lvl1pPr>
            <a:lvl2pPr marL="457200" indent="0">
              <a:buNone/>
              <a:defRPr sz="1400" b="0" i="0">
                <a:latin typeface="Myriad Pro Light" panose="020B0403030403020204" pitchFamily="34" charset="0"/>
              </a:defRPr>
            </a:lvl2pPr>
            <a:lvl3pPr marL="914400" indent="0">
              <a:buNone/>
              <a:defRPr sz="1400" b="0" i="0">
                <a:latin typeface="Myriad Pro Light" panose="020B0403030403020204" pitchFamily="34" charset="0"/>
              </a:defRPr>
            </a:lvl3pPr>
            <a:lvl4pPr marL="1371600" indent="0">
              <a:buNone/>
              <a:defRPr sz="1400" b="0" i="0">
                <a:latin typeface="Myriad Pro Light" panose="020B0403030403020204" pitchFamily="34" charset="0"/>
              </a:defRPr>
            </a:lvl4pPr>
            <a:lvl5pPr marL="1828800" indent="0">
              <a:buNone/>
              <a:defRPr sz="1400" b="0" i="0">
                <a:latin typeface="Myriad Pro Light" panose="020B0403030403020204" pitchFamily="34" charset="0"/>
              </a:defRPr>
            </a:lvl5pPr>
          </a:lstStyle>
          <a:p>
            <a:pPr lvl="0"/>
            <a:r>
              <a:rPr lang="da-DK"/>
              <a:t>Klik for at redigere teksttypografierne i masteren</a:t>
            </a:r>
          </a:p>
        </p:txBody>
      </p:sp>
      <p:sp>
        <p:nvSpPr>
          <p:cNvPr id="58" name="Pladsholder til billede 57">
            <a:extLst>
              <a:ext uri="{FF2B5EF4-FFF2-40B4-BE49-F238E27FC236}">
                <a16:creationId xmlns:a16="http://schemas.microsoft.com/office/drawing/2014/main" id="{E380DC27-65F7-F340-3492-EFC40D25980A}"/>
              </a:ext>
            </a:extLst>
          </p:cNvPr>
          <p:cNvSpPr>
            <a:spLocks noGrp="1"/>
          </p:cNvSpPr>
          <p:nvPr>
            <p:ph type="pic" sz="quarter" idx="14"/>
          </p:nvPr>
        </p:nvSpPr>
        <p:spPr>
          <a:xfrm>
            <a:off x="1224180" y="2513864"/>
            <a:ext cx="1842286" cy="1842286"/>
          </a:xfrm>
          <a:custGeom>
            <a:avLst/>
            <a:gdLst>
              <a:gd name="connsiteX0" fmla="*/ 1441939 w 2883878"/>
              <a:gd name="connsiteY0" fmla="*/ 0 h 2883878"/>
              <a:gd name="connsiteX1" fmla="*/ 2883878 w 2883878"/>
              <a:gd name="connsiteY1" fmla="*/ 1441939 h 2883878"/>
              <a:gd name="connsiteX2" fmla="*/ 1441939 w 2883878"/>
              <a:gd name="connsiteY2" fmla="*/ 2883878 h 2883878"/>
              <a:gd name="connsiteX3" fmla="*/ 0 w 2883878"/>
              <a:gd name="connsiteY3" fmla="*/ 1441939 h 2883878"/>
              <a:gd name="connsiteX4" fmla="*/ 1441939 w 2883878"/>
              <a:gd name="connsiteY4" fmla="*/ 0 h 2883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8" h="2883878">
                <a:moveTo>
                  <a:pt x="1441939" y="0"/>
                </a:moveTo>
                <a:cubicBezTo>
                  <a:pt x="2238300" y="0"/>
                  <a:pt x="2883878" y="645578"/>
                  <a:pt x="2883878" y="1441939"/>
                </a:cubicBezTo>
                <a:cubicBezTo>
                  <a:pt x="2883878" y="2238300"/>
                  <a:pt x="2238300" y="2883878"/>
                  <a:pt x="1441939" y="2883878"/>
                </a:cubicBezTo>
                <a:cubicBezTo>
                  <a:pt x="645578" y="2883878"/>
                  <a:pt x="0" y="2238300"/>
                  <a:pt x="0" y="1441939"/>
                </a:cubicBezTo>
                <a:cubicBezTo>
                  <a:pt x="0" y="645578"/>
                  <a:pt x="645578" y="0"/>
                  <a:pt x="1441939" y="0"/>
                </a:cubicBezTo>
                <a:close/>
              </a:path>
            </a:pathLst>
          </a:custGeom>
        </p:spPr>
        <p:txBody>
          <a:bodyPr wrap="square">
            <a:noAutofit/>
          </a:bodyPr>
          <a:lstStyle>
            <a:lvl1pPr>
              <a:defRPr sz="1000"/>
            </a:lvl1pPr>
          </a:lstStyle>
          <a:p>
            <a:endParaRPr lang="da-DK"/>
          </a:p>
        </p:txBody>
      </p:sp>
      <p:cxnSp>
        <p:nvCxnSpPr>
          <p:cNvPr id="68" name="Lige pilforbindelse 67">
            <a:extLst>
              <a:ext uri="{FF2B5EF4-FFF2-40B4-BE49-F238E27FC236}">
                <a16:creationId xmlns:a16="http://schemas.microsoft.com/office/drawing/2014/main" id="{5BFF70E1-4518-5FA9-30C0-CD0765F2FF40}"/>
              </a:ext>
            </a:extLst>
          </p:cNvPr>
          <p:cNvCxnSpPr>
            <a:cxnSpLocks/>
            <a:stCxn id="5" idx="6"/>
            <a:endCxn id="9" idx="2"/>
          </p:cNvCxnSpPr>
          <p:nvPr userDrawn="1"/>
        </p:nvCxnSpPr>
        <p:spPr>
          <a:xfrm>
            <a:off x="7200229" y="3435007"/>
            <a:ext cx="1810439" cy="0"/>
          </a:xfrm>
          <a:prstGeom prst="straightConnector1">
            <a:avLst/>
          </a:prstGeom>
          <a:ln w="19050">
            <a:solidFill>
              <a:schemeClr val="tx1"/>
            </a:solidFill>
            <a:headEnd type="none" w="sm" len="sm"/>
            <a:tailEnd type="triangle" w="lg" len="lg"/>
          </a:ln>
        </p:spPr>
        <p:style>
          <a:lnRef idx="2">
            <a:schemeClr val="accent1"/>
          </a:lnRef>
          <a:fillRef idx="0">
            <a:schemeClr val="accent1"/>
          </a:fillRef>
          <a:effectRef idx="1">
            <a:schemeClr val="accent1"/>
          </a:effectRef>
          <a:fontRef idx="minor">
            <a:schemeClr val="tx1"/>
          </a:fontRef>
        </p:style>
      </p:cxnSp>
      <p:pic>
        <p:nvPicPr>
          <p:cNvPr id="3" name="Billede 2" descr="Et billede, der indeholder logo, Grafik, Font/skrifttype, symbol&#10;&#10;AI-genereret indhold kan være ukorrekt.">
            <a:extLst>
              <a:ext uri="{FF2B5EF4-FFF2-40B4-BE49-F238E27FC236}">
                <a16:creationId xmlns:a16="http://schemas.microsoft.com/office/drawing/2014/main" id="{EB92A895-BC1E-93A2-AEE7-09BB9F1B15EB}"/>
              </a:ext>
            </a:extLst>
          </p:cNvPr>
          <p:cNvPicPr>
            <a:picLocks noChangeAspect="1"/>
          </p:cNvPicPr>
          <p:nvPr userDrawn="1"/>
        </p:nvPicPr>
        <p:blipFill>
          <a:blip r:embed="rId2"/>
          <a:stretch>
            <a:fillRect/>
          </a:stretch>
        </p:blipFill>
        <p:spPr>
          <a:xfrm>
            <a:off x="11096205" y="98425"/>
            <a:ext cx="971550" cy="971550"/>
          </a:xfrm>
          <a:prstGeom prst="rect">
            <a:avLst/>
          </a:prstGeom>
        </p:spPr>
      </p:pic>
      <p:sp>
        <p:nvSpPr>
          <p:cNvPr id="5" name="Ellipse 4">
            <a:extLst>
              <a:ext uri="{FF2B5EF4-FFF2-40B4-BE49-F238E27FC236}">
                <a16:creationId xmlns:a16="http://schemas.microsoft.com/office/drawing/2014/main" id="{EBA1B1B1-1530-91C7-AD87-154D43D65393}"/>
              </a:ext>
            </a:extLst>
          </p:cNvPr>
          <p:cNvSpPr/>
          <p:nvPr userDrawn="1"/>
        </p:nvSpPr>
        <p:spPr>
          <a:xfrm>
            <a:off x="5066629" y="2368207"/>
            <a:ext cx="2133600" cy="2133600"/>
          </a:xfrm>
          <a:prstGeom prst="ellipse">
            <a:avLst/>
          </a:prstGeom>
          <a:noFill/>
          <a:ln w="25400">
            <a:solidFill>
              <a:schemeClr val="tx1"/>
            </a:solidFill>
            <a:prstDash val="sysDot"/>
            <a:round/>
          </a:ln>
          <a:effectLst>
            <a:outerShdw blurRad="403178" dist="38100" dir="2700000" sx="97000" sy="97000" algn="tl"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Pladsholder til tekst 24">
            <a:extLst>
              <a:ext uri="{FF2B5EF4-FFF2-40B4-BE49-F238E27FC236}">
                <a16:creationId xmlns:a16="http://schemas.microsoft.com/office/drawing/2014/main" id="{CCA402B4-5562-F146-AEB7-2312F687CD74}"/>
              </a:ext>
            </a:extLst>
          </p:cNvPr>
          <p:cNvSpPr>
            <a:spLocks noGrp="1"/>
          </p:cNvSpPr>
          <p:nvPr>
            <p:ph type="body" sz="quarter" idx="15"/>
          </p:nvPr>
        </p:nvSpPr>
        <p:spPr>
          <a:xfrm>
            <a:off x="4724683" y="4723934"/>
            <a:ext cx="2872154" cy="304800"/>
          </a:xfrm>
        </p:spPr>
        <p:txBody>
          <a:bodyPr>
            <a:noAutofit/>
          </a:bodyPr>
          <a:lstStyle>
            <a:lvl1pPr marL="0" indent="0" algn="ctr">
              <a:buNone/>
              <a:defRPr sz="1400" b="0" i="0">
                <a:latin typeface="Myriad Pro Light" panose="020B0403030403020204" pitchFamily="34" charset="0"/>
              </a:defRPr>
            </a:lvl1pPr>
            <a:lvl2pPr marL="457200" indent="0">
              <a:buNone/>
              <a:defRPr sz="1400" b="0" i="0">
                <a:latin typeface="Myriad Pro Light" panose="020B0403030403020204" pitchFamily="34" charset="0"/>
              </a:defRPr>
            </a:lvl2pPr>
            <a:lvl3pPr marL="914400" indent="0">
              <a:buNone/>
              <a:defRPr sz="1400" b="0" i="0">
                <a:latin typeface="Myriad Pro Light" panose="020B0403030403020204" pitchFamily="34" charset="0"/>
              </a:defRPr>
            </a:lvl3pPr>
            <a:lvl4pPr marL="1371600" indent="0">
              <a:buNone/>
              <a:defRPr sz="1400" b="0" i="0">
                <a:latin typeface="Myriad Pro Light" panose="020B0403030403020204" pitchFamily="34" charset="0"/>
              </a:defRPr>
            </a:lvl4pPr>
            <a:lvl5pPr marL="1828800" indent="0">
              <a:buNone/>
              <a:defRPr sz="1400" b="0" i="0">
                <a:latin typeface="Myriad Pro Light" panose="020B0403030403020204" pitchFamily="34" charset="0"/>
              </a:defRPr>
            </a:lvl5pPr>
          </a:lstStyle>
          <a:p>
            <a:pPr lvl="0"/>
            <a:r>
              <a:rPr lang="da-DK"/>
              <a:t>Klik for at redigere teksttypografierne i masteren</a:t>
            </a:r>
          </a:p>
        </p:txBody>
      </p:sp>
      <p:sp>
        <p:nvSpPr>
          <p:cNvPr id="7" name="Pladsholder til billede 57">
            <a:extLst>
              <a:ext uri="{FF2B5EF4-FFF2-40B4-BE49-F238E27FC236}">
                <a16:creationId xmlns:a16="http://schemas.microsoft.com/office/drawing/2014/main" id="{44F7D2D5-75C8-C25F-4A6B-EA39D6EADB93}"/>
              </a:ext>
            </a:extLst>
          </p:cNvPr>
          <p:cNvSpPr>
            <a:spLocks noGrp="1"/>
          </p:cNvSpPr>
          <p:nvPr>
            <p:ph type="pic" sz="quarter" idx="16"/>
          </p:nvPr>
        </p:nvSpPr>
        <p:spPr>
          <a:xfrm>
            <a:off x="5212286" y="2513864"/>
            <a:ext cx="1842286" cy="1842286"/>
          </a:xfrm>
          <a:custGeom>
            <a:avLst/>
            <a:gdLst>
              <a:gd name="connsiteX0" fmla="*/ 1441939 w 2883878"/>
              <a:gd name="connsiteY0" fmla="*/ 0 h 2883878"/>
              <a:gd name="connsiteX1" fmla="*/ 2883878 w 2883878"/>
              <a:gd name="connsiteY1" fmla="*/ 1441939 h 2883878"/>
              <a:gd name="connsiteX2" fmla="*/ 1441939 w 2883878"/>
              <a:gd name="connsiteY2" fmla="*/ 2883878 h 2883878"/>
              <a:gd name="connsiteX3" fmla="*/ 0 w 2883878"/>
              <a:gd name="connsiteY3" fmla="*/ 1441939 h 2883878"/>
              <a:gd name="connsiteX4" fmla="*/ 1441939 w 2883878"/>
              <a:gd name="connsiteY4" fmla="*/ 0 h 2883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8" h="2883878">
                <a:moveTo>
                  <a:pt x="1441939" y="0"/>
                </a:moveTo>
                <a:cubicBezTo>
                  <a:pt x="2238300" y="0"/>
                  <a:pt x="2883878" y="645578"/>
                  <a:pt x="2883878" y="1441939"/>
                </a:cubicBezTo>
                <a:cubicBezTo>
                  <a:pt x="2883878" y="2238300"/>
                  <a:pt x="2238300" y="2883878"/>
                  <a:pt x="1441939" y="2883878"/>
                </a:cubicBezTo>
                <a:cubicBezTo>
                  <a:pt x="645578" y="2883878"/>
                  <a:pt x="0" y="2238300"/>
                  <a:pt x="0" y="1441939"/>
                </a:cubicBezTo>
                <a:cubicBezTo>
                  <a:pt x="0" y="645578"/>
                  <a:pt x="645578" y="0"/>
                  <a:pt x="1441939" y="0"/>
                </a:cubicBezTo>
                <a:close/>
              </a:path>
            </a:pathLst>
          </a:custGeom>
        </p:spPr>
        <p:txBody>
          <a:bodyPr wrap="square">
            <a:noAutofit/>
          </a:bodyPr>
          <a:lstStyle>
            <a:lvl1pPr>
              <a:defRPr sz="1000"/>
            </a:lvl1pPr>
          </a:lstStyle>
          <a:p>
            <a:endParaRPr lang="da-DK"/>
          </a:p>
        </p:txBody>
      </p:sp>
      <p:sp>
        <p:nvSpPr>
          <p:cNvPr id="9" name="Ellipse 8">
            <a:extLst>
              <a:ext uri="{FF2B5EF4-FFF2-40B4-BE49-F238E27FC236}">
                <a16:creationId xmlns:a16="http://schemas.microsoft.com/office/drawing/2014/main" id="{50F416DD-3736-01A8-56F1-D9D8EE426025}"/>
              </a:ext>
            </a:extLst>
          </p:cNvPr>
          <p:cNvSpPr/>
          <p:nvPr userDrawn="1"/>
        </p:nvSpPr>
        <p:spPr>
          <a:xfrm>
            <a:off x="9010668" y="2368207"/>
            <a:ext cx="2133600" cy="2133600"/>
          </a:xfrm>
          <a:prstGeom prst="ellipse">
            <a:avLst/>
          </a:prstGeom>
          <a:noFill/>
          <a:ln w="25400">
            <a:solidFill>
              <a:schemeClr val="tx1"/>
            </a:solidFill>
            <a:prstDash val="sysDot"/>
            <a:round/>
          </a:ln>
          <a:effectLst>
            <a:outerShdw blurRad="403178" dist="38100" dir="2700000" sx="97000" sy="97000" algn="tl"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Pladsholder til tekst 24">
            <a:extLst>
              <a:ext uri="{FF2B5EF4-FFF2-40B4-BE49-F238E27FC236}">
                <a16:creationId xmlns:a16="http://schemas.microsoft.com/office/drawing/2014/main" id="{76BC1C97-C5D1-BE05-124B-76C5EC6182D5}"/>
              </a:ext>
            </a:extLst>
          </p:cNvPr>
          <p:cNvSpPr>
            <a:spLocks noGrp="1"/>
          </p:cNvSpPr>
          <p:nvPr>
            <p:ph type="body" sz="quarter" idx="17"/>
          </p:nvPr>
        </p:nvSpPr>
        <p:spPr>
          <a:xfrm>
            <a:off x="8668722" y="4723934"/>
            <a:ext cx="2872154" cy="304800"/>
          </a:xfrm>
        </p:spPr>
        <p:txBody>
          <a:bodyPr>
            <a:noAutofit/>
          </a:bodyPr>
          <a:lstStyle>
            <a:lvl1pPr marL="0" indent="0" algn="ctr">
              <a:buNone/>
              <a:defRPr sz="1400" b="0" i="0">
                <a:latin typeface="Myriad Pro Light" panose="020B0403030403020204" pitchFamily="34" charset="0"/>
              </a:defRPr>
            </a:lvl1pPr>
            <a:lvl2pPr marL="457200" indent="0">
              <a:buNone/>
              <a:defRPr sz="1400" b="0" i="0">
                <a:latin typeface="Myriad Pro Light" panose="020B0403030403020204" pitchFamily="34" charset="0"/>
              </a:defRPr>
            </a:lvl2pPr>
            <a:lvl3pPr marL="914400" indent="0">
              <a:buNone/>
              <a:defRPr sz="1400" b="0" i="0">
                <a:latin typeface="Myriad Pro Light" panose="020B0403030403020204" pitchFamily="34" charset="0"/>
              </a:defRPr>
            </a:lvl3pPr>
            <a:lvl4pPr marL="1371600" indent="0">
              <a:buNone/>
              <a:defRPr sz="1400" b="0" i="0">
                <a:latin typeface="Myriad Pro Light" panose="020B0403030403020204" pitchFamily="34" charset="0"/>
              </a:defRPr>
            </a:lvl4pPr>
            <a:lvl5pPr marL="1828800" indent="0">
              <a:buNone/>
              <a:defRPr sz="1400" b="0" i="0">
                <a:latin typeface="Myriad Pro Light" panose="020B0403030403020204" pitchFamily="34" charset="0"/>
              </a:defRPr>
            </a:lvl5pPr>
          </a:lstStyle>
          <a:p>
            <a:pPr lvl="0"/>
            <a:r>
              <a:rPr lang="da-DK"/>
              <a:t>Klik for at redigere teksttypografierne i masteren</a:t>
            </a:r>
          </a:p>
        </p:txBody>
      </p:sp>
      <p:sp>
        <p:nvSpPr>
          <p:cNvPr id="11" name="Pladsholder til billede 57">
            <a:extLst>
              <a:ext uri="{FF2B5EF4-FFF2-40B4-BE49-F238E27FC236}">
                <a16:creationId xmlns:a16="http://schemas.microsoft.com/office/drawing/2014/main" id="{58CDFCE8-EAAF-5F5E-5450-16602128D7F2}"/>
              </a:ext>
            </a:extLst>
          </p:cNvPr>
          <p:cNvSpPr>
            <a:spLocks noGrp="1"/>
          </p:cNvSpPr>
          <p:nvPr>
            <p:ph type="pic" sz="quarter" idx="18"/>
          </p:nvPr>
        </p:nvSpPr>
        <p:spPr>
          <a:xfrm>
            <a:off x="9156325" y="2513864"/>
            <a:ext cx="1842286" cy="1842286"/>
          </a:xfrm>
          <a:custGeom>
            <a:avLst/>
            <a:gdLst>
              <a:gd name="connsiteX0" fmla="*/ 1441939 w 2883878"/>
              <a:gd name="connsiteY0" fmla="*/ 0 h 2883878"/>
              <a:gd name="connsiteX1" fmla="*/ 2883878 w 2883878"/>
              <a:gd name="connsiteY1" fmla="*/ 1441939 h 2883878"/>
              <a:gd name="connsiteX2" fmla="*/ 1441939 w 2883878"/>
              <a:gd name="connsiteY2" fmla="*/ 2883878 h 2883878"/>
              <a:gd name="connsiteX3" fmla="*/ 0 w 2883878"/>
              <a:gd name="connsiteY3" fmla="*/ 1441939 h 2883878"/>
              <a:gd name="connsiteX4" fmla="*/ 1441939 w 2883878"/>
              <a:gd name="connsiteY4" fmla="*/ 0 h 2883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8" h="2883878">
                <a:moveTo>
                  <a:pt x="1441939" y="0"/>
                </a:moveTo>
                <a:cubicBezTo>
                  <a:pt x="2238300" y="0"/>
                  <a:pt x="2883878" y="645578"/>
                  <a:pt x="2883878" y="1441939"/>
                </a:cubicBezTo>
                <a:cubicBezTo>
                  <a:pt x="2883878" y="2238300"/>
                  <a:pt x="2238300" y="2883878"/>
                  <a:pt x="1441939" y="2883878"/>
                </a:cubicBezTo>
                <a:cubicBezTo>
                  <a:pt x="645578" y="2883878"/>
                  <a:pt x="0" y="2238300"/>
                  <a:pt x="0" y="1441939"/>
                </a:cubicBezTo>
                <a:cubicBezTo>
                  <a:pt x="0" y="645578"/>
                  <a:pt x="645578" y="0"/>
                  <a:pt x="1441939" y="0"/>
                </a:cubicBezTo>
                <a:close/>
              </a:path>
            </a:pathLst>
          </a:custGeom>
        </p:spPr>
        <p:txBody>
          <a:bodyPr wrap="square">
            <a:noAutofit/>
          </a:bodyPr>
          <a:lstStyle>
            <a:lvl1pPr>
              <a:defRPr sz="1000"/>
            </a:lvl1pPr>
          </a:lstStyle>
          <a:p>
            <a:endParaRPr lang="da-DK"/>
          </a:p>
        </p:txBody>
      </p:sp>
    </p:spTree>
    <p:extLst>
      <p:ext uri="{BB962C8B-B14F-4D97-AF65-F5344CB8AC3E}">
        <p14:creationId xmlns:p14="http://schemas.microsoft.com/office/powerpoint/2010/main" val="1646558932"/>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elslide">
    <p:bg>
      <p:bgPr>
        <a:gradFill>
          <a:gsLst>
            <a:gs pos="29000">
              <a:schemeClr val="accent2"/>
            </a:gs>
            <a:gs pos="78000">
              <a:schemeClr val="accent3"/>
            </a:gs>
          </a:gsLst>
          <a:lin ang="2700000" scaled="1"/>
        </a:gradFill>
        <a:effectLst/>
      </p:bgPr>
    </p:bg>
    <p:spTree>
      <p:nvGrpSpPr>
        <p:cNvPr id="1" name=""/>
        <p:cNvGrpSpPr/>
        <p:nvPr/>
      </p:nvGrpSpPr>
      <p:grpSpPr>
        <a:xfrm>
          <a:off x="0" y="0"/>
          <a:ext cx="0" cy="0"/>
          <a:chOff x="0" y="0"/>
          <a:chExt cx="0" cy="0"/>
        </a:xfrm>
      </p:grpSpPr>
      <p:sp>
        <p:nvSpPr>
          <p:cNvPr id="20" name="Afrundet rektangel 22">
            <a:extLst>
              <a:ext uri="{FF2B5EF4-FFF2-40B4-BE49-F238E27FC236}">
                <a16:creationId xmlns:a16="http://schemas.microsoft.com/office/drawing/2014/main" id="{41B32740-ED28-5CD4-232C-03F3FA9DD547}"/>
              </a:ext>
            </a:extLst>
          </p:cNvPr>
          <p:cNvSpPr/>
          <p:nvPr userDrawn="1"/>
        </p:nvSpPr>
        <p:spPr>
          <a:xfrm rot="5857398">
            <a:off x="3276502" y="-2169868"/>
            <a:ext cx="5638994" cy="10114984"/>
          </a:xfrm>
          <a:custGeom>
            <a:avLst/>
            <a:gdLst>
              <a:gd name="connsiteX0" fmla="*/ 0 w 1841500"/>
              <a:gd name="connsiteY0" fmla="*/ 306923 h 2863850"/>
              <a:gd name="connsiteX1" fmla="*/ 306923 w 1841500"/>
              <a:gd name="connsiteY1" fmla="*/ 0 h 2863850"/>
              <a:gd name="connsiteX2" fmla="*/ 1534577 w 1841500"/>
              <a:gd name="connsiteY2" fmla="*/ 0 h 2863850"/>
              <a:gd name="connsiteX3" fmla="*/ 1841500 w 1841500"/>
              <a:gd name="connsiteY3" fmla="*/ 306923 h 2863850"/>
              <a:gd name="connsiteX4" fmla="*/ 1841500 w 1841500"/>
              <a:gd name="connsiteY4" fmla="*/ 2556927 h 2863850"/>
              <a:gd name="connsiteX5" fmla="*/ 1534577 w 1841500"/>
              <a:gd name="connsiteY5" fmla="*/ 2863850 h 2863850"/>
              <a:gd name="connsiteX6" fmla="*/ 306923 w 1841500"/>
              <a:gd name="connsiteY6" fmla="*/ 2863850 h 2863850"/>
              <a:gd name="connsiteX7" fmla="*/ 0 w 1841500"/>
              <a:gd name="connsiteY7" fmla="*/ 2556927 h 2863850"/>
              <a:gd name="connsiteX8" fmla="*/ 0 w 1841500"/>
              <a:gd name="connsiteY8" fmla="*/ 306923 h 2863850"/>
              <a:gd name="connsiteX0" fmla="*/ 0 w 1841500"/>
              <a:gd name="connsiteY0" fmla="*/ 325326 h 2882253"/>
              <a:gd name="connsiteX1" fmla="*/ 306923 w 1841500"/>
              <a:gd name="connsiteY1" fmla="*/ 18403 h 2882253"/>
              <a:gd name="connsiteX2" fmla="*/ 1287318 w 1841500"/>
              <a:gd name="connsiteY2" fmla="*/ 0 h 2882253"/>
              <a:gd name="connsiteX3" fmla="*/ 1841500 w 1841500"/>
              <a:gd name="connsiteY3" fmla="*/ 325326 h 2882253"/>
              <a:gd name="connsiteX4" fmla="*/ 1841500 w 1841500"/>
              <a:gd name="connsiteY4" fmla="*/ 2575330 h 2882253"/>
              <a:gd name="connsiteX5" fmla="*/ 1534577 w 1841500"/>
              <a:gd name="connsiteY5" fmla="*/ 2882253 h 2882253"/>
              <a:gd name="connsiteX6" fmla="*/ 306923 w 1841500"/>
              <a:gd name="connsiteY6" fmla="*/ 2882253 h 2882253"/>
              <a:gd name="connsiteX7" fmla="*/ 0 w 1841500"/>
              <a:gd name="connsiteY7" fmla="*/ 2575330 h 2882253"/>
              <a:gd name="connsiteX8" fmla="*/ 0 w 1841500"/>
              <a:gd name="connsiteY8" fmla="*/ 325326 h 2882253"/>
              <a:gd name="connsiteX0" fmla="*/ 0 w 1841500"/>
              <a:gd name="connsiteY0" fmla="*/ 325326 h 2882253"/>
              <a:gd name="connsiteX1" fmla="*/ 306923 w 1841500"/>
              <a:gd name="connsiteY1" fmla="*/ 18403 h 2882253"/>
              <a:gd name="connsiteX2" fmla="*/ 1287318 w 1841500"/>
              <a:gd name="connsiteY2" fmla="*/ 0 h 2882253"/>
              <a:gd name="connsiteX3" fmla="*/ 1515440 w 1841500"/>
              <a:gd name="connsiteY3" fmla="*/ 224127 h 2882253"/>
              <a:gd name="connsiteX4" fmla="*/ 1841500 w 1841500"/>
              <a:gd name="connsiteY4" fmla="*/ 2575330 h 2882253"/>
              <a:gd name="connsiteX5" fmla="*/ 1534577 w 1841500"/>
              <a:gd name="connsiteY5" fmla="*/ 2882253 h 2882253"/>
              <a:gd name="connsiteX6" fmla="*/ 306923 w 1841500"/>
              <a:gd name="connsiteY6" fmla="*/ 2882253 h 2882253"/>
              <a:gd name="connsiteX7" fmla="*/ 0 w 1841500"/>
              <a:gd name="connsiteY7" fmla="*/ 2575330 h 2882253"/>
              <a:gd name="connsiteX8" fmla="*/ 0 w 1841500"/>
              <a:gd name="connsiteY8" fmla="*/ 325326 h 2882253"/>
              <a:gd name="connsiteX0" fmla="*/ 0 w 1841500"/>
              <a:gd name="connsiteY0" fmla="*/ 325326 h 2882253"/>
              <a:gd name="connsiteX1" fmla="*/ 323359 w 1841500"/>
              <a:gd name="connsiteY1" fmla="*/ 86074 h 2882253"/>
              <a:gd name="connsiteX2" fmla="*/ 1287318 w 1841500"/>
              <a:gd name="connsiteY2" fmla="*/ 0 h 2882253"/>
              <a:gd name="connsiteX3" fmla="*/ 1515440 w 1841500"/>
              <a:gd name="connsiteY3" fmla="*/ 224127 h 2882253"/>
              <a:gd name="connsiteX4" fmla="*/ 1841500 w 1841500"/>
              <a:gd name="connsiteY4" fmla="*/ 2575330 h 2882253"/>
              <a:gd name="connsiteX5" fmla="*/ 1534577 w 1841500"/>
              <a:gd name="connsiteY5" fmla="*/ 2882253 h 2882253"/>
              <a:gd name="connsiteX6" fmla="*/ 306923 w 1841500"/>
              <a:gd name="connsiteY6" fmla="*/ 2882253 h 2882253"/>
              <a:gd name="connsiteX7" fmla="*/ 0 w 1841500"/>
              <a:gd name="connsiteY7" fmla="*/ 2575330 h 2882253"/>
              <a:gd name="connsiteX8" fmla="*/ 0 w 1841500"/>
              <a:gd name="connsiteY8" fmla="*/ 325326 h 2882253"/>
              <a:gd name="connsiteX0" fmla="*/ 130035 w 1841500"/>
              <a:gd name="connsiteY0" fmla="*/ 324014 h 2882253"/>
              <a:gd name="connsiteX1" fmla="*/ 323359 w 1841500"/>
              <a:gd name="connsiteY1" fmla="*/ 86074 h 2882253"/>
              <a:gd name="connsiteX2" fmla="*/ 1287318 w 1841500"/>
              <a:gd name="connsiteY2" fmla="*/ 0 h 2882253"/>
              <a:gd name="connsiteX3" fmla="*/ 1515440 w 1841500"/>
              <a:gd name="connsiteY3" fmla="*/ 224127 h 2882253"/>
              <a:gd name="connsiteX4" fmla="*/ 1841500 w 1841500"/>
              <a:gd name="connsiteY4" fmla="*/ 2575330 h 2882253"/>
              <a:gd name="connsiteX5" fmla="*/ 1534577 w 1841500"/>
              <a:gd name="connsiteY5" fmla="*/ 2882253 h 2882253"/>
              <a:gd name="connsiteX6" fmla="*/ 306923 w 1841500"/>
              <a:gd name="connsiteY6" fmla="*/ 2882253 h 2882253"/>
              <a:gd name="connsiteX7" fmla="*/ 0 w 1841500"/>
              <a:gd name="connsiteY7" fmla="*/ 2575330 h 2882253"/>
              <a:gd name="connsiteX8" fmla="*/ 130035 w 1841500"/>
              <a:gd name="connsiteY8" fmla="*/ 324014 h 2882253"/>
              <a:gd name="connsiteX0" fmla="*/ 48162 w 1759627"/>
              <a:gd name="connsiteY0" fmla="*/ 324014 h 2882253"/>
              <a:gd name="connsiteX1" fmla="*/ 241486 w 1759627"/>
              <a:gd name="connsiteY1" fmla="*/ 86074 h 2882253"/>
              <a:gd name="connsiteX2" fmla="*/ 1205445 w 1759627"/>
              <a:gd name="connsiteY2" fmla="*/ 0 h 2882253"/>
              <a:gd name="connsiteX3" fmla="*/ 1433567 w 1759627"/>
              <a:gd name="connsiteY3" fmla="*/ 224127 h 2882253"/>
              <a:gd name="connsiteX4" fmla="*/ 1759627 w 1759627"/>
              <a:gd name="connsiteY4" fmla="*/ 2575330 h 2882253"/>
              <a:gd name="connsiteX5" fmla="*/ 1452704 w 1759627"/>
              <a:gd name="connsiteY5" fmla="*/ 2882253 h 2882253"/>
              <a:gd name="connsiteX6" fmla="*/ 225050 w 1759627"/>
              <a:gd name="connsiteY6" fmla="*/ 2882253 h 2882253"/>
              <a:gd name="connsiteX7" fmla="*/ 0 w 1759627"/>
              <a:gd name="connsiteY7" fmla="*/ 2612279 h 2882253"/>
              <a:gd name="connsiteX8" fmla="*/ 48162 w 1759627"/>
              <a:gd name="connsiteY8" fmla="*/ 324014 h 2882253"/>
              <a:gd name="connsiteX0" fmla="*/ 48162 w 1759627"/>
              <a:gd name="connsiteY0" fmla="*/ 324014 h 2882253"/>
              <a:gd name="connsiteX1" fmla="*/ 241486 w 1759627"/>
              <a:gd name="connsiteY1" fmla="*/ 86074 h 2882253"/>
              <a:gd name="connsiteX2" fmla="*/ 1205445 w 1759627"/>
              <a:gd name="connsiteY2" fmla="*/ 0 h 2882253"/>
              <a:gd name="connsiteX3" fmla="*/ 1433567 w 1759627"/>
              <a:gd name="connsiteY3" fmla="*/ 224127 h 2882253"/>
              <a:gd name="connsiteX4" fmla="*/ 1759627 w 1759627"/>
              <a:gd name="connsiteY4" fmla="*/ 2575330 h 2882253"/>
              <a:gd name="connsiteX5" fmla="*/ 1452704 w 1759627"/>
              <a:gd name="connsiteY5" fmla="*/ 2882253 h 2882253"/>
              <a:gd name="connsiteX6" fmla="*/ 223656 w 1759627"/>
              <a:gd name="connsiteY6" fmla="*/ 2807839 h 2882253"/>
              <a:gd name="connsiteX7" fmla="*/ 0 w 1759627"/>
              <a:gd name="connsiteY7" fmla="*/ 2612279 h 2882253"/>
              <a:gd name="connsiteX8" fmla="*/ 48162 w 1759627"/>
              <a:gd name="connsiteY8" fmla="*/ 324014 h 2882253"/>
              <a:gd name="connsiteX0" fmla="*/ 48162 w 1759627"/>
              <a:gd name="connsiteY0" fmla="*/ 324014 h 2807839"/>
              <a:gd name="connsiteX1" fmla="*/ 241486 w 1759627"/>
              <a:gd name="connsiteY1" fmla="*/ 86074 h 2807839"/>
              <a:gd name="connsiteX2" fmla="*/ 1205445 w 1759627"/>
              <a:gd name="connsiteY2" fmla="*/ 0 h 2807839"/>
              <a:gd name="connsiteX3" fmla="*/ 1433567 w 1759627"/>
              <a:gd name="connsiteY3" fmla="*/ 224127 h 2807839"/>
              <a:gd name="connsiteX4" fmla="*/ 1759627 w 1759627"/>
              <a:gd name="connsiteY4" fmla="*/ 2575330 h 2807839"/>
              <a:gd name="connsiteX5" fmla="*/ 1379212 w 1759627"/>
              <a:gd name="connsiteY5" fmla="*/ 2767897 h 2807839"/>
              <a:gd name="connsiteX6" fmla="*/ 223656 w 1759627"/>
              <a:gd name="connsiteY6" fmla="*/ 2807839 h 2807839"/>
              <a:gd name="connsiteX7" fmla="*/ 0 w 1759627"/>
              <a:gd name="connsiteY7" fmla="*/ 2612279 h 2807839"/>
              <a:gd name="connsiteX8" fmla="*/ 48162 w 1759627"/>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0923 w 1584890"/>
              <a:gd name="connsiteY0" fmla="*/ 324014 h 2807839"/>
              <a:gd name="connsiteX1" fmla="*/ 234247 w 1584890"/>
              <a:gd name="connsiteY1" fmla="*/ 86074 h 2807839"/>
              <a:gd name="connsiteX2" fmla="*/ 1198206 w 1584890"/>
              <a:gd name="connsiteY2" fmla="*/ 0 h 2807839"/>
              <a:gd name="connsiteX3" fmla="*/ 1426328 w 1584890"/>
              <a:gd name="connsiteY3" fmla="*/ 224127 h 2807839"/>
              <a:gd name="connsiteX4" fmla="*/ 1584890 w 1584890"/>
              <a:gd name="connsiteY4" fmla="*/ 2496162 h 2807839"/>
              <a:gd name="connsiteX5" fmla="*/ 1371973 w 1584890"/>
              <a:gd name="connsiteY5" fmla="*/ 2767897 h 2807839"/>
              <a:gd name="connsiteX6" fmla="*/ 216417 w 1584890"/>
              <a:gd name="connsiteY6" fmla="*/ 2807839 h 2807839"/>
              <a:gd name="connsiteX7" fmla="*/ 0 w 1584890"/>
              <a:gd name="connsiteY7" fmla="*/ 2564391 h 2807839"/>
              <a:gd name="connsiteX8" fmla="*/ 40923 w 1584890"/>
              <a:gd name="connsiteY8" fmla="*/ 324014 h 2807839"/>
              <a:gd name="connsiteX0" fmla="*/ 40923 w 1584890"/>
              <a:gd name="connsiteY0" fmla="*/ 324014 h 2807839"/>
              <a:gd name="connsiteX1" fmla="*/ 234247 w 1584890"/>
              <a:gd name="connsiteY1" fmla="*/ 86074 h 2807839"/>
              <a:gd name="connsiteX2" fmla="*/ 1198206 w 1584890"/>
              <a:gd name="connsiteY2" fmla="*/ 0 h 2807839"/>
              <a:gd name="connsiteX3" fmla="*/ 1426328 w 1584890"/>
              <a:gd name="connsiteY3" fmla="*/ 224127 h 2807839"/>
              <a:gd name="connsiteX4" fmla="*/ 1584890 w 1584890"/>
              <a:gd name="connsiteY4" fmla="*/ 2496162 h 2807839"/>
              <a:gd name="connsiteX5" fmla="*/ 1371973 w 1584890"/>
              <a:gd name="connsiteY5" fmla="*/ 2767897 h 2807839"/>
              <a:gd name="connsiteX6" fmla="*/ 216417 w 1584890"/>
              <a:gd name="connsiteY6" fmla="*/ 2807839 h 2807839"/>
              <a:gd name="connsiteX7" fmla="*/ 0 w 1584890"/>
              <a:gd name="connsiteY7" fmla="*/ 2564391 h 2807839"/>
              <a:gd name="connsiteX8" fmla="*/ 40923 w 1584890"/>
              <a:gd name="connsiteY8" fmla="*/ 324014 h 280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4890" h="2807839">
                <a:moveTo>
                  <a:pt x="40923" y="324014"/>
                </a:moveTo>
                <a:cubicBezTo>
                  <a:pt x="40923" y="154505"/>
                  <a:pt x="166203" y="89230"/>
                  <a:pt x="234247" y="86074"/>
                </a:cubicBezTo>
                <a:lnTo>
                  <a:pt x="1198206" y="0"/>
                </a:lnTo>
                <a:cubicBezTo>
                  <a:pt x="1334638" y="3710"/>
                  <a:pt x="1411204" y="116981"/>
                  <a:pt x="1426328" y="224127"/>
                </a:cubicBezTo>
                <a:lnTo>
                  <a:pt x="1584890" y="2496162"/>
                </a:lnTo>
                <a:cubicBezTo>
                  <a:pt x="1584890" y="2665671"/>
                  <a:pt x="1471577" y="2770049"/>
                  <a:pt x="1371973" y="2767897"/>
                </a:cubicBezTo>
                <a:lnTo>
                  <a:pt x="216417" y="2807839"/>
                </a:lnTo>
                <a:cubicBezTo>
                  <a:pt x="46908" y="2807839"/>
                  <a:pt x="6775" y="2678394"/>
                  <a:pt x="0" y="2564391"/>
                </a:cubicBezTo>
                <a:lnTo>
                  <a:pt x="40923" y="324014"/>
                </a:lnTo>
                <a:close/>
              </a:path>
            </a:pathLst>
          </a:custGeom>
          <a:gradFill>
            <a:gsLst>
              <a:gs pos="19000">
                <a:schemeClr val="tx1">
                  <a:alpha val="40000"/>
                </a:schemeClr>
              </a:gs>
              <a:gs pos="68000">
                <a:schemeClr val="tx1">
                  <a:alpha val="76087"/>
                </a:schemeClr>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888F9938-653A-D130-AE2D-E58996EBCF3A}"/>
              </a:ext>
            </a:extLst>
          </p:cNvPr>
          <p:cNvSpPr>
            <a:spLocks noGrp="1"/>
          </p:cNvSpPr>
          <p:nvPr>
            <p:ph type="ctrTitle"/>
          </p:nvPr>
        </p:nvSpPr>
        <p:spPr>
          <a:xfrm rot="21407910">
            <a:off x="2360912" y="1409754"/>
            <a:ext cx="7470175" cy="2338036"/>
          </a:xfrm>
        </p:spPr>
        <p:txBody>
          <a:bodyPr anchor="b"/>
          <a:lstStyle>
            <a:lvl1pPr algn="l">
              <a:defRPr sz="6000" b="1" i="0">
                <a:solidFill>
                  <a:schemeClr val="bg1"/>
                </a:solidFill>
                <a:latin typeface="Myriad Pro Light" panose="020B0403030403020204" pitchFamily="34" charset="0"/>
              </a:defRPr>
            </a:lvl1pPr>
          </a:lstStyle>
          <a:p>
            <a:r>
              <a:rPr lang="da-DK"/>
              <a:t>Klik for at redigere titeltypografien i masteren</a:t>
            </a:r>
          </a:p>
        </p:txBody>
      </p:sp>
      <p:sp>
        <p:nvSpPr>
          <p:cNvPr id="3" name="Undertitel 2">
            <a:extLst>
              <a:ext uri="{FF2B5EF4-FFF2-40B4-BE49-F238E27FC236}">
                <a16:creationId xmlns:a16="http://schemas.microsoft.com/office/drawing/2014/main" id="{18182058-6842-3E41-7364-4980F9A3A4DD}"/>
              </a:ext>
            </a:extLst>
          </p:cNvPr>
          <p:cNvSpPr>
            <a:spLocks noGrp="1"/>
          </p:cNvSpPr>
          <p:nvPr>
            <p:ph type="subTitle" idx="1"/>
          </p:nvPr>
        </p:nvSpPr>
        <p:spPr>
          <a:xfrm>
            <a:off x="2727446" y="3976114"/>
            <a:ext cx="6475435" cy="110783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16" name="Billede 15" descr="Et billede, der indeholder logo, Grafik, Font/skrifttype, symbol&#10;&#10;AI-genereret indhold kan være ukorrekt.">
            <a:extLst>
              <a:ext uri="{FF2B5EF4-FFF2-40B4-BE49-F238E27FC236}">
                <a16:creationId xmlns:a16="http://schemas.microsoft.com/office/drawing/2014/main" id="{0881FDCB-18F4-2F82-D2C2-1A84D0332237}"/>
              </a:ext>
            </a:extLst>
          </p:cNvPr>
          <p:cNvPicPr>
            <a:picLocks noChangeAspect="1"/>
          </p:cNvPicPr>
          <p:nvPr userDrawn="1"/>
        </p:nvPicPr>
        <p:blipFill>
          <a:blip r:embed="rId2"/>
          <a:stretch>
            <a:fillRect/>
          </a:stretch>
        </p:blipFill>
        <p:spPr>
          <a:xfrm>
            <a:off x="11091701" y="98425"/>
            <a:ext cx="971550" cy="971550"/>
          </a:xfrm>
          <a:prstGeom prst="rect">
            <a:avLst/>
          </a:prstGeom>
        </p:spPr>
      </p:pic>
      <p:pic>
        <p:nvPicPr>
          <p:cNvPr id="22" name="Billede 21">
            <a:extLst>
              <a:ext uri="{FF2B5EF4-FFF2-40B4-BE49-F238E27FC236}">
                <a16:creationId xmlns:a16="http://schemas.microsoft.com/office/drawing/2014/main" id="{05117354-827D-C41D-8885-0C4631B3400E}"/>
              </a:ext>
            </a:extLst>
          </p:cNvPr>
          <p:cNvPicPr>
            <a:picLocks noChangeAspect="1"/>
          </p:cNvPicPr>
          <p:nvPr userDrawn="1"/>
        </p:nvPicPr>
        <p:blipFill>
          <a:blip r:embed="rId3"/>
          <a:stretch>
            <a:fillRect/>
          </a:stretch>
        </p:blipFill>
        <p:spPr>
          <a:xfrm>
            <a:off x="3418639" y="6160079"/>
            <a:ext cx="1222656" cy="113455"/>
          </a:xfrm>
          <a:prstGeom prst="rect">
            <a:avLst/>
          </a:prstGeom>
        </p:spPr>
      </p:pic>
      <p:pic>
        <p:nvPicPr>
          <p:cNvPr id="24" name="Billede 23" descr="Et billede, der indeholder tekst, Font/skrifttype, Grafik, logo&#10;&#10;AI-genereret indhold kan være ukorrekt.">
            <a:extLst>
              <a:ext uri="{FF2B5EF4-FFF2-40B4-BE49-F238E27FC236}">
                <a16:creationId xmlns:a16="http://schemas.microsoft.com/office/drawing/2014/main" id="{0D6FFED8-0C30-A9CF-3E7B-0E1E7294EFD0}"/>
              </a:ext>
            </a:extLst>
          </p:cNvPr>
          <p:cNvPicPr>
            <a:picLocks noChangeAspect="1"/>
          </p:cNvPicPr>
          <p:nvPr userDrawn="1"/>
        </p:nvPicPr>
        <p:blipFill>
          <a:blip r:embed="rId4"/>
          <a:stretch>
            <a:fillRect/>
          </a:stretch>
        </p:blipFill>
        <p:spPr>
          <a:xfrm>
            <a:off x="1297144" y="6058934"/>
            <a:ext cx="760656" cy="315744"/>
          </a:xfrm>
          <a:prstGeom prst="rect">
            <a:avLst/>
          </a:prstGeom>
        </p:spPr>
      </p:pic>
      <p:pic>
        <p:nvPicPr>
          <p:cNvPr id="28" name="Billede 27" descr="Et billede, der indeholder Font/skrifttype, Grafik, design, grafisk design&#10;&#10;AI-genereret indhold kan være ukorrekt.">
            <a:extLst>
              <a:ext uri="{FF2B5EF4-FFF2-40B4-BE49-F238E27FC236}">
                <a16:creationId xmlns:a16="http://schemas.microsoft.com/office/drawing/2014/main" id="{F81A8DE1-917F-F299-FF3F-ACCD5375EB16}"/>
              </a:ext>
            </a:extLst>
          </p:cNvPr>
          <p:cNvPicPr>
            <a:picLocks noChangeAspect="1"/>
          </p:cNvPicPr>
          <p:nvPr userDrawn="1"/>
        </p:nvPicPr>
        <p:blipFill>
          <a:blip r:embed="rId5"/>
          <a:stretch>
            <a:fillRect/>
          </a:stretch>
        </p:blipFill>
        <p:spPr>
          <a:xfrm>
            <a:off x="2539670" y="6065645"/>
            <a:ext cx="397099" cy="302323"/>
          </a:xfrm>
          <a:prstGeom prst="rect">
            <a:avLst/>
          </a:prstGeom>
        </p:spPr>
      </p:pic>
    </p:spTree>
    <p:extLst>
      <p:ext uri="{BB962C8B-B14F-4D97-AF65-F5344CB8AC3E}">
        <p14:creationId xmlns:p14="http://schemas.microsoft.com/office/powerpoint/2010/main" val="2813355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Nyt afsnit A">
    <p:bg>
      <p:bgPr>
        <a:gradFill>
          <a:gsLst>
            <a:gs pos="28000">
              <a:schemeClr val="accent3">
                <a:lumMod val="79846"/>
              </a:schemeClr>
            </a:gs>
            <a:gs pos="78000">
              <a:schemeClr val="accent3"/>
            </a:gs>
          </a:gsLst>
          <a:lin ang="270000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215305-0218-5627-01D4-8F0062E6BFEB}"/>
              </a:ext>
            </a:extLst>
          </p:cNvPr>
          <p:cNvSpPr>
            <a:spLocks noGrp="1"/>
          </p:cNvSpPr>
          <p:nvPr>
            <p:ph type="title"/>
          </p:nvPr>
        </p:nvSpPr>
        <p:spPr>
          <a:xfrm>
            <a:off x="1055076" y="2019869"/>
            <a:ext cx="10081847" cy="2101755"/>
          </a:xfrm>
        </p:spPr>
        <p:txBody>
          <a:bodyPr anchor="b"/>
          <a:lstStyle>
            <a:lvl1pPr>
              <a:defRPr sz="6000" b="1" i="0">
                <a:solidFill>
                  <a:schemeClr val="bg1"/>
                </a:solidFill>
                <a:latin typeface="Myriad Pro Light" panose="020B0403030403020204" pitchFamily="34" charset="0"/>
              </a:defRPr>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8F4CC2CD-6D4E-52BB-55BB-A9449E1DAFF8}"/>
              </a:ext>
            </a:extLst>
          </p:cNvPr>
          <p:cNvSpPr>
            <a:spLocks noGrp="1"/>
          </p:cNvSpPr>
          <p:nvPr>
            <p:ph type="body" idx="1"/>
          </p:nvPr>
        </p:nvSpPr>
        <p:spPr>
          <a:xfrm>
            <a:off x="1055076" y="4589463"/>
            <a:ext cx="10081847" cy="1006119"/>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pic>
        <p:nvPicPr>
          <p:cNvPr id="8" name="Billede 7" descr="Et billede, der indeholder logo, Grafik, Font/skrifttype, symbol&#10;&#10;AI-genereret indhold kan være ukorrekt.">
            <a:extLst>
              <a:ext uri="{FF2B5EF4-FFF2-40B4-BE49-F238E27FC236}">
                <a16:creationId xmlns:a16="http://schemas.microsoft.com/office/drawing/2014/main" id="{FEAF23AB-5D49-6E31-713E-7F98DD69FB5B}"/>
              </a:ext>
            </a:extLst>
          </p:cNvPr>
          <p:cNvPicPr>
            <a:picLocks noChangeAspect="1"/>
          </p:cNvPicPr>
          <p:nvPr userDrawn="1"/>
        </p:nvPicPr>
        <p:blipFill>
          <a:blip r:embed="rId2"/>
          <a:stretch>
            <a:fillRect/>
          </a:stretch>
        </p:blipFill>
        <p:spPr>
          <a:xfrm>
            <a:off x="11096205" y="98425"/>
            <a:ext cx="971550" cy="971550"/>
          </a:xfrm>
          <a:prstGeom prst="rect">
            <a:avLst/>
          </a:prstGeom>
        </p:spPr>
      </p:pic>
    </p:spTree>
    <p:extLst>
      <p:ext uri="{BB962C8B-B14F-4D97-AF65-F5344CB8AC3E}">
        <p14:creationId xmlns:p14="http://schemas.microsoft.com/office/powerpoint/2010/main" val="3898873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Nyt afsnit B">
    <p:bg>
      <p:bgPr>
        <a:gradFill>
          <a:gsLst>
            <a:gs pos="28000">
              <a:schemeClr val="accent2">
                <a:lumMod val="80000"/>
              </a:schemeClr>
            </a:gs>
            <a:gs pos="78000">
              <a:schemeClr val="accent2">
                <a:lumMod val="99840"/>
                <a:lumOff val="160"/>
              </a:schemeClr>
            </a:gs>
          </a:gsLst>
          <a:lin ang="270000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215305-0218-5627-01D4-8F0062E6BFEB}"/>
              </a:ext>
            </a:extLst>
          </p:cNvPr>
          <p:cNvSpPr>
            <a:spLocks noGrp="1"/>
          </p:cNvSpPr>
          <p:nvPr>
            <p:ph type="title"/>
          </p:nvPr>
        </p:nvSpPr>
        <p:spPr>
          <a:xfrm>
            <a:off x="1055076" y="2019869"/>
            <a:ext cx="10081847" cy="2101755"/>
          </a:xfrm>
        </p:spPr>
        <p:txBody>
          <a:bodyPr anchor="b"/>
          <a:lstStyle>
            <a:lvl1pPr>
              <a:defRPr sz="6000" b="1" i="0">
                <a:solidFill>
                  <a:schemeClr val="bg1"/>
                </a:solidFill>
                <a:latin typeface="Myriad Pro Light" panose="020B0403030403020204" pitchFamily="34" charset="0"/>
              </a:defRPr>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8F4CC2CD-6D4E-52BB-55BB-A9449E1DAFF8}"/>
              </a:ext>
            </a:extLst>
          </p:cNvPr>
          <p:cNvSpPr>
            <a:spLocks noGrp="1"/>
          </p:cNvSpPr>
          <p:nvPr>
            <p:ph type="body" idx="1"/>
          </p:nvPr>
        </p:nvSpPr>
        <p:spPr>
          <a:xfrm>
            <a:off x="1055076" y="4589463"/>
            <a:ext cx="10081847" cy="1006119"/>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pic>
        <p:nvPicPr>
          <p:cNvPr id="8" name="Billede 7" descr="Et billede, der indeholder logo, Grafik, Font/skrifttype, symbol&#10;&#10;AI-genereret indhold kan være ukorrekt.">
            <a:extLst>
              <a:ext uri="{FF2B5EF4-FFF2-40B4-BE49-F238E27FC236}">
                <a16:creationId xmlns:a16="http://schemas.microsoft.com/office/drawing/2014/main" id="{FEAF23AB-5D49-6E31-713E-7F98DD69FB5B}"/>
              </a:ext>
            </a:extLst>
          </p:cNvPr>
          <p:cNvPicPr>
            <a:picLocks noChangeAspect="1"/>
          </p:cNvPicPr>
          <p:nvPr userDrawn="1"/>
        </p:nvPicPr>
        <p:blipFill>
          <a:blip r:embed="rId2"/>
          <a:stretch>
            <a:fillRect/>
          </a:stretch>
        </p:blipFill>
        <p:spPr>
          <a:xfrm>
            <a:off x="11096205" y="98425"/>
            <a:ext cx="971550" cy="971550"/>
          </a:xfrm>
          <a:prstGeom prst="rect">
            <a:avLst/>
          </a:prstGeom>
        </p:spPr>
      </p:pic>
    </p:spTree>
    <p:extLst>
      <p:ext uri="{BB962C8B-B14F-4D97-AF65-F5344CB8AC3E}">
        <p14:creationId xmlns:p14="http://schemas.microsoft.com/office/powerpoint/2010/main" val="33503678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illede venstre A">
    <p:bg>
      <p:bgPr>
        <a:gradFill>
          <a:gsLst>
            <a:gs pos="29000">
              <a:schemeClr val="accent3">
                <a:lumMod val="80000"/>
              </a:schemeClr>
            </a:gs>
            <a:gs pos="78000">
              <a:schemeClr val="accent3"/>
            </a:gs>
          </a:gsLst>
          <a:lin ang="2700000" scaled="1"/>
        </a:gradFill>
        <a:effectLst/>
      </p:bgPr>
    </p:bg>
    <p:spTree>
      <p:nvGrpSpPr>
        <p:cNvPr id="1" name=""/>
        <p:cNvGrpSpPr/>
        <p:nvPr/>
      </p:nvGrpSpPr>
      <p:grpSpPr>
        <a:xfrm>
          <a:off x="0" y="0"/>
          <a:ext cx="0" cy="0"/>
          <a:chOff x="0" y="0"/>
          <a:chExt cx="0" cy="0"/>
        </a:xfrm>
      </p:grpSpPr>
      <p:pic>
        <p:nvPicPr>
          <p:cNvPr id="6" name="Billede 5" descr="Et billede, der indeholder logo, Grafik, Font/skrifttype, symbol&#10;&#10;AI-genereret indhold kan være ukorrekt.">
            <a:extLst>
              <a:ext uri="{FF2B5EF4-FFF2-40B4-BE49-F238E27FC236}">
                <a16:creationId xmlns:a16="http://schemas.microsoft.com/office/drawing/2014/main" id="{4A3F51F9-2697-B88F-9E82-780038739CF7}"/>
              </a:ext>
            </a:extLst>
          </p:cNvPr>
          <p:cNvPicPr>
            <a:picLocks noChangeAspect="1"/>
          </p:cNvPicPr>
          <p:nvPr userDrawn="1"/>
        </p:nvPicPr>
        <p:blipFill>
          <a:blip r:embed="rId2"/>
          <a:stretch>
            <a:fillRect/>
          </a:stretch>
        </p:blipFill>
        <p:spPr>
          <a:xfrm>
            <a:off x="11096205" y="98425"/>
            <a:ext cx="971550" cy="971550"/>
          </a:xfrm>
          <a:prstGeom prst="rect">
            <a:avLst/>
          </a:prstGeom>
        </p:spPr>
      </p:pic>
      <p:sp>
        <p:nvSpPr>
          <p:cNvPr id="7" name="Titel 1">
            <a:extLst>
              <a:ext uri="{FF2B5EF4-FFF2-40B4-BE49-F238E27FC236}">
                <a16:creationId xmlns:a16="http://schemas.microsoft.com/office/drawing/2014/main" id="{EACC14C2-5144-49DB-FFF5-25372B10E6B0}"/>
              </a:ext>
            </a:extLst>
          </p:cNvPr>
          <p:cNvSpPr>
            <a:spLocks noGrp="1"/>
          </p:cNvSpPr>
          <p:nvPr>
            <p:ph type="title"/>
          </p:nvPr>
        </p:nvSpPr>
        <p:spPr>
          <a:xfrm>
            <a:off x="6823881" y="545911"/>
            <a:ext cx="4301319" cy="736980"/>
          </a:xfrm>
        </p:spPr>
        <p:txBody>
          <a:bodyPr>
            <a:noAutofit/>
          </a:bodyPr>
          <a:lstStyle>
            <a:lvl1pPr>
              <a:defRPr sz="3200" b="1" i="0">
                <a:solidFill>
                  <a:schemeClr val="bg1"/>
                </a:solidFill>
                <a:latin typeface="Myriad Pro Light" panose="020B0403030403020204" pitchFamily="34" charset="0"/>
              </a:defRPr>
            </a:lvl1pPr>
          </a:lstStyle>
          <a:p>
            <a:r>
              <a:rPr lang="da-DK"/>
              <a:t>Klik for at redigere titeltypografien i masteren</a:t>
            </a:r>
          </a:p>
        </p:txBody>
      </p:sp>
      <p:sp>
        <p:nvSpPr>
          <p:cNvPr id="8" name="Pladsholder til indhold 2">
            <a:extLst>
              <a:ext uri="{FF2B5EF4-FFF2-40B4-BE49-F238E27FC236}">
                <a16:creationId xmlns:a16="http://schemas.microsoft.com/office/drawing/2014/main" id="{F596F3DD-8822-E165-A8D8-7BA3DF843120}"/>
              </a:ext>
            </a:extLst>
          </p:cNvPr>
          <p:cNvSpPr>
            <a:spLocks noGrp="1"/>
          </p:cNvSpPr>
          <p:nvPr>
            <p:ph idx="1"/>
          </p:nvPr>
        </p:nvSpPr>
        <p:spPr>
          <a:xfrm>
            <a:off x="6823881" y="2019869"/>
            <a:ext cx="4301320" cy="42871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0" name="Pladsholder til billede 9">
            <a:extLst>
              <a:ext uri="{FF2B5EF4-FFF2-40B4-BE49-F238E27FC236}">
                <a16:creationId xmlns:a16="http://schemas.microsoft.com/office/drawing/2014/main" id="{CCA3761C-07CA-1E08-EC41-D01D4E1878F7}"/>
              </a:ext>
            </a:extLst>
          </p:cNvPr>
          <p:cNvSpPr>
            <a:spLocks noGrp="1"/>
          </p:cNvSpPr>
          <p:nvPr>
            <p:ph type="pic" sz="quarter" idx="10"/>
          </p:nvPr>
        </p:nvSpPr>
        <p:spPr>
          <a:xfrm>
            <a:off x="0" y="0"/>
            <a:ext cx="6096000" cy="6858000"/>
          </a:xfrm>
          <a:solidFill>
            <a:schemeClr val="bg2"/>
          </a:solidFill>
        </p:spPr>
        <p:txBody>
          <a:bodyPr/>
          <a:lstStyle/>
          <a:p>
            <a:endParaRPr lang="da-DK"/>
          </a:p>
        </p:txBody>
      </p:sp>
    </p:spTree>
    <p:extLst>
      <p:ext uri="{BB962C8B-B14F-4D97-AF65-F5344CB8AC3E}">
        <p14:creationId xmlns:p14="http://schemas.microsoft.com/office/powerpoint/2010/main" val="18179749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llede venstre B">
    <p:bg>
      <p:bgPr>
        <a:gradFill>
          <a:gsLst>
            <a:gs pos="28000">
              <a:schemeClr val="accent2">
                <a:lumMod val="80000"/>
              </a:schemeClr>
            </a:gs>
            <a:gs pos="78000">
              <a:schemeClr val="accent2"/>
            </a:gs>
          </a:gsLst>
          <a:lin ang="2700000" scaled="1"/>
        </a:gradFill>
        <a:effectLst/>
      </p:bgPr>
    </p:bg>
    <p:spTree>
      <p:nvGrpSpPr>
        <p:cNvPr id="1" name=""/>
        <p:cNvGrpSpPr/>
        <p:nvPr/>
      </p:nvGrpSpPr>
      <p:grpSpPr>
        <a:xfrm>
          <a:off x="0" y="0"/>
          <a:ext cx="0" cy="0"/>
          <a:chOff x="0" y="0"/>
          <a:chExt cx="0" cy="0"/>
        </a:xfrm>
      </p:grpSpPr>
      <p:pic>
        <p:nvPicPr>
          <p:cNvPr id="6" name="Billede 5" descr="Et billede, der indeholder logo, Grafik, Font/skrifttype, symbol&#10;&#10;AI-genereret indhold kan være ukorrekt.">
            <a:extLst>
              <a:ext uri="{FF2B5EF4-FFF2-40B4-BE49-F238E27FC236}">
                <a16:creationId xmlns:a16="http://schemas.microsoft.com/office/drawing/2014/main" id="{4A3F51F9-2697-B88F-9E82-780038739CF7}"/>
              </a:ext>
            </a:extLst>
          </p:cNvPr>
          <p:cNvPicPr>
            <a:picLocks noChangeAspect="1"/>
          </p:cNvPicPr>
          <p:nvPr userDrawn="1"/>
        </p:nvPicPr>
        <p:blipFill>
          <a:blip r:embed="rId2"/>
          <a:stretch>
            <a:fillRect/>
          </a:stretch>
        </p:blipFill>
        <p:spPr>
          <a:xfrm>
            <a:off x="11096205" y="98425"/>
            <a:ext cx="971550" cy="971550"/>
          </a:xfrm>
          <a:prstGeom prst="rect">
            <a:avLst/>
          </a:prstGeom>
        </p:spPr>
      </p:pic>
      <p:sp>
        <p:nvSpPr>
          <p:cNvPr id="7" name="Titel 1">
            <a:extLst>
              <a:ext uri="{FF2B5EF4-FFF2-40B4-BE49-F238E27FC236}">
                <a16:creationId xmlns:a16="http://schemas.microsoft.com/office/drawing/2014/main" id="{EACC14C2-5144-49DB-FFF5-25372B10E6B0}"/>
              </a:ext>
            </a:extLst>
          </p:cNvPr>
          <p:cNvSpPr>
            <a:spLocks noGrp="1"/>
          </p:cNvSpPr>
          <p:nvPr>
            <p:ph type="title"/>
          </p:nvPr>
        </p:nvSpPr>
        <p:spPr>
          <a:xfrm>
            <a:off x="6823881" y="545911"/>
            <a:ext cx="4301319" cy="736980"/>
          </a:xfrm>
        </p:spPr>
        <p:txBody>
          <a:bodyPr>
            <a:noAutofit/>
          </a:bodyPr>
          <a:lstStyle>
            <a:lvl1pPr>
              <a:defRPr sz="3200" b="1" i="0">
                <a:solidFill>
                  <a:schemeClr val="bg1"/>
                </a:solidFill>
                <a:latin typeface="Myriad Pro Light" panose="020B0403030403020204" pitchFamily="34" charset="0"/>
              </a:defRPr>
            </a:lvl1pPr>
          </a:lstStyle>
          <a:p>
            <a:r>
              <a:rPr lang="da-DK"/>
              <a:t>Klik for at redigere titeltypografien i masteren</a:t>
            </a:r>
          </a:p>
        </p:txBody>
      </p:sp>
      <p:sp>
        <p:nvSpPr>
          <p:cNvPr id="8" name="Pladsholder til indhold 2">
            <a:extLst>
              <a:ext uri="{FF2B5EF4-FFF2-40B4-BE49-F238E27FC236}">
                <a16:creationId xmlns:a16="http://schemas.microsoft.com/office/drawing/2014/main" id="{F596F3DD-8822-E165-A8D8-7BA3DF843120}"/>
              </a:ext>
            </a:extLst>
          </p:cNvPr>
          <p:cNvSpPr>
            <a:spLocks noGrp="1"/>
          </p:cNvSpPr>
          <p:nvPr>
            <p:ph idx="1"/>
          </p:nvPr>
        </p:nvSpPr>
        <p:spPr>
          <a:xfrm>
            <a:off x="6823881" y="2019869"/>
            <a:ext cx="4301320" cy="42871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0" name="Pladsholder til billede 9">
            <a:extLst>
              <a:ext uri="{FF2B5EF4-FFF2-40B4-BE49-F238E27FC236}">
                <a16:creationId xmlns:a16="http://schemas.microsoft.com/office/drawing/2014/main" id="{CCA3761C-07CA-1E08-EC41-D01D4E1878F7}"/>
              </a:ext>
            </a:extLst>
          </p:cNvPr>
          <p:cNvSpPr>
            <a:spLocks noGrp="1"/>
          </p:cNvSpPr>
          <p:nvPr>
            <p:ph type="pic" sz="quarter" idx="10"/>
          </p:nvPr>
        </p:nvSpPr>
        <p:spPr>
          <a:xfrm>
            <a:off x="0" y="0"/>
            <a:ext cx="6096000" cy="6858000"/>
          </a:xfrm>
          <a:solidFill>
            <a:schemeClr val="bg2"/>
          </a:solidFill>
        </p:spPr>
        <p:txBody>
          <a:bodyPr/>
          <a:lstStyle/>
          <a:p>
            <a:endParaRPr lang="da-DK"/>
          </a:p>
        </p:txBody>
      </p:sp>
    </p:spTree>
    <p:extLst>
      <p:ext uri="{BB962C8B-B14F-4D97-AF65-F5344CB8AC3E}">
        <p14:creationId xmlns:p14="http://schemas.microsoft.com/office/powerpoint/2010/main" val="998178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llede højre A">
    <p:bg>
      <p:bgPr>
        <a:gradFill>
          <a:gsLst>
            <a:gs pos="29000">
              <a:schemeClr val="accent3">
                <a:lumMod val="80000"/>
              </a:schemeClr>
            </a:gs>
            <a:gs pos="78000">
              <a:schemeClr val="accent3"/>
            </a:gs>
          </a:gsLst>
          <a:lin ang="2700000" scaled="1"/>
        </a:gradFill>
        <a:effectLst/>
      </p:bgPr>
    </p:bg>
    <p:spTree>
      <p:nvGrpSpPr>
        <p:cNvPr id="1" name=""/>
        <p:cNvGrpSpPr/>
        <p:nvPr/>
      </p:nvGrpSpPr>
      <p:grpSpPr>
        <a:xfrm>
          <a:off x="0" y="0"/>
          <a:ext cx="0" cy="0"/>
          <a:chOff x="0" y="0"/>
          <a:chExt cx="0" cy="0"/>
        </a:xfrm>
      </p:grpSpPr>
      <p:sp>
        <p:nvSpPr>
          <p:cNvPr id="10" name="Pladsholder til billede 9">
            <a:extLst>
              <a:ext uri="{FF2B5EF4-FFF2-40B4-BE49-F238E27FC236}">
                <a16:creationId xmlns:a16="http://schemas.microsoft.com/office/drawing/2014/main" id="{CCA3761C-07CA-1E08-EC41-D01D4E1878F7}"/>
              </a:ext>
            </a:extLst>
          </p:cNvPr>
          <p:cNvSpPr>
            <a:spLocks noGrp="1"/>
          </p:cNvSpPr>
          <p:nvPr>
            <p:ph type="pic" sz="quarter" idx="10"/>
          </p:nvPr>
        </p:nvSpPr>
        <p:spPr>
          <a:xfrm>
            <a:off x="6109648" y="0"/>
            <a:ext cx="6082352" cy="6858000"/>
          </a:xfrm>
          <a:solidFill>
            <a:schemeClr val="bg2"/>
          </a:solidFill>
        </p:spPr>
        <p:txBody>
          <a:bodyPr/>
          <a:lstStyle/>
          <a:p>
            <a:endParaRPr lang="da-DK"/>
          </a:p>
        </p:txBody>
      </p:sp>
      <p:pic>
        <p:nvPicPr>
          <p:cNvPr id="6" name="Billede 5" descr="Et billede, der indeholder logo, Grafik, Font/skrifttype, symbol&#10;&#10;AI-genereret indhold kan være ukorrekt.">
            <a:extLst>
              <a:ext uri="{FF2B5EF4-FFF2-40B4-BE49-F238E27FC236}">
                <a16:creationId xmlns:a16="http://schemas.microsoft.com/office/drawing/2014/main" id="{4A3F51F9-2697-B88F-9E82-780038739CF7}"/>
              </a:ext>
            </a:extLst>
          </p:cNvPr>
          <p:cNvPicPr>
            <a:picLocks noChangeAspect="1"/>
          </p:cNvPicPr>
          <p:nvPr userDrawn="1"/>
        </p:nvPicPr>
        <p:blipFill>
          <a:blip r:embed="rId2"/>
          <a:stretch>
            <a:fillRect/>
          </a:stretch>
        </p:blipFill>
        <p:spPr>
          <a:xfrm>
            <a:off x="11096205" y="98425"/>
            <a:ext cx="971550" cy="971550"/>
          </a:xfrm>
          <a:prstGeom prst="rect">
            <a:avLst/>
          </a:prstGeom>
        </p:spPr>
      </p:pic>
      <p:sp>
        <p:nvSpPr>
          <p:cNvPr id="7" name="Titel 1">
            <a:extLst>
              <a:ext uri="{FF2B5EF4-FFF2-40B4-BE49-F238E27FC236}">
                <a16:creationId xmlns:a16="http://schemas.microsoft.com/office/drawing/2014/main" id="{EACC14C2-5144-49DB-FFF5-25372B10E6B0}"/>
              </a:ext>
            </a:extLst>
          </p:cNvPr>
          <p:cNvSpPr>
            <a:spLocks noGrp="1"/>
          </p:cNvSpPr>
          <p:nvPr>
            <p:ph type="title"/>
          </p:nvPr>
        </p:nvSpPr>
        <p:spPr>
          <a:xfrm>
            <a:off x="1064526" y="545911"/>
            <a:ext cx="4301319" cy="736980"/>
          </a:xfrm>
        </p:spPr>
        <p:txBody>
          <a:bodyPr>
            <a:noAutofit/>
          </a:bodyPr>
          <a:lstStyle>
            <a:lvl1pPr>
              <a:defRPr sz="3200" b="1" i="0">
                <a:solidFill>
                  <a:schemeClr val="bg1"/>
                </a:solidFill>
                <a:latin typeface="Myriad Pro Light" panose="020B0403030403020204" pitchFamily="34" charset="0"/>
              </a:defRPr>
            </a:lvl1pPr>
          </a:lstStyle>
          <a:p>
            <a:r>
              <a:rPr lang="da-DK"/>
              <a:t>Klik for at redigere titeltypografien i masteren</a:t>
            </a:r>
          </a:p>
        </p:txBody>
      </p:sp>
      <p:sp>
        <p:nvSpPr>
          <p:cNvPr id="8" name="Pladsholder til indhold 2">
            <a:extLst>
              <a:ext uri="{FF2B5EF4-FFF2-40B4-BE49-F238E27FC236}">
                <a16:creationId xmlns:a16="http://schemas.microsoft.com/office/drawing/2014/main" id="{F596F3DD-8822-E165-A8D8-7BA3DF843120}"/>
              </a:ext>
            </a:extLst>
          </p:cNvPr>
          <p:cNvSpPr>
            <a:spLocks noGrp="1"/>
          </p:cNvSpPr>
          <p:nvPr>
            <p:ph idx="1"/>
          </p:nvPr>
        </p:nvSpPr>
        <p:spPr>
          <a:xfrm>
            <a:off x="1064526" y="2019869"/>
            <a:ext cx="4301320" cy="42871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4086688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Nyt afsnit A">
    <p:bg>
      <p:bgPr>
        <a:gradFill>
          <a:gsLst>
            <a:gs pos="28000">
              <a:schemeClr val="accent6">
                <a:lumMod val="39644"/>
              </a:schemeClr>
            </a:gs>
            <a:gs pos="78000">
              <a:schemeClr val="accent6"/>
            </a:gs>
          </a:gsLst>
          <a:lin ang="270000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215305-0218-5627-01D4-8F0062E6BFEB}"/>
              </a:ext>
            </a:extLst>
          </p:cNvPr>
          <p:cNvSpPr>
            <a:spLocks noGrp="1"/>
          </p:cNvSpPr>
          <p:nvPr>
            <p:ph type="title"/>
          </p:nvPr>
        </p:nvSpPr>
        <p:spPr>
          <a:xfrm>
            <a:off x="1055076" y="2019869"/>
            <a:ext cx="10081847" cy="2101755"/>
          </a:xfrm>
        </p:spPr>
        <p:txBody>
          <a:bodyPr anchor="b"/>
          <a:lstStyle>
            <a:lvl1pPr>
              <a:defRPr sz="6000" b="1" i="0">
                <a:solidFill>
                  <a:schemeClr val="bg1"/>
                </a:solidFill>
                <a:latin typeface="Myriad Pro Light" panose="020B0403030403020204" pitchFamily="34" charset="0"/>
              </a:defRPr>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8F4CC2CD-6D4E-52BB-55BB-A9449E1DAFF8}"/>
              </a:ext>
            </a:extLst>
          </p:cNvPr>
          <p:cNvSpPr>
            <a:spLocks noGrp="1"/>
          </p:cNvSpPr>
          <p:nvPr>
            <p:ph type="body" idx="1"/>
          </p:nvPr>
        </p:nvSpPr>
        <p:spPr>
          <a:xfrm>
            <a:off x="1055076" y="4589463"/>
            <a:ext cx="10081847" cy="1006119"/>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pic>
        <p:nvPicPr>
          <p:cNvPr id="8" name="Billede 7" descr="Et billede, der indeholder logo, Grafik, Font/skrifttype, symbol&#10;&#10;AI-genereret indhold kan være ukorrekt.">
            <a:extLst>
              <a:ext uri="{FF2B5EF4-FFF2-40B4-BE49-F238E27FC236}">
                <a16:creationId xmlns:a16="http://schemas.microsoft.com/office/drawing/2014/main" id="{FEAF23AB-5D49-6E31-713E-7F98DD69FB5B}"/>
              </a:ext>
            </a:extLst>
          </p:cNvPr>
          <p:cNvPicPr>
            <a:picLocks noChangeAspect="1"/>
          </p:cNvPicPr>
          <p:nvPr userDrawn="1"/>
        </p:nvPicPr>
        <p:blipFill>
          <a:blip r:embed="rId2"/>
          <a:stretch>
            <a:fillRect/>
          </a:stretch>
        </p:blipFill>
        <p:spPr>
          <a:xfrm>
            <a:off x="11096205" y="98425"/>
            <a:ext cx="971550" cy="971550"/>
          </a:xfrm>
          <a:prstGeom prst="rect">
            <a:avLst/>
          </a:prstGeom>
        </p:spPr>
      </p:pic>
    </p:spTree>
    <p:extLst>
      <p:ext uri="{BB962C8B-B14F-4D97-AF65-F5344CB8AC3E}">
        <p14:creationId xmlns:p14="http://schemas.microsoft.com/office/powerpoint/2010/main" val="37888696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llede højre B">
    <p:bg>
      <p:bgPr>
        <a:gradFill>
          <a:gsLst>
            <a:gs pos="28000">
              <a:schemeClr val="accent2">
                <a:lumMod val="80000"/>
              </a:schemeClr>
            </a:gs>
            <a:gs pos="78000">
              <a:schemeClr val="accent2"/>
            </a:gs>
          </a:gsLst>
          <a:lin ang="2700000" scaled="1"/>
        </a:gradFill>
        <a:effectLst/>
      </p:bgPr>
    </p:bg>
    <p:spTree>
      <p:nvGrpSpPr>
        <p:cNvPr id="1" name=""/>
        <p:cNvGrpSpPr/>
        <p:nvPr/>
      </p:nvGrpSpPr>
      <p:grpSpPr>
        <a:xfrm>
          <a:off x="0" y="0"/>
          <a:ext cx="0" cy="0"/>
          <a:chOff x="0" y="0"/>
          <a:chExt cx="0" cy="0"/>
        </a:xfrm>
      </p:grpSpPr>
      <p:sp>
        <p:nvSpPr>
          <p:cNvPr id="10" name="Pladsholder til billede 9">
            <a:extLst>
              <a:ext uri="{FF2B5EF4-FFF2-40B4-BE49-F238E27FC236}">
                <a16:creationId xmlns:a16="http://schemas.microsoft.com/office/drawing/2014/main" id="{CCA3761C-07CA-1E08-EC41-D01D4E1878F7}"/>
              </a:ext>
            </a:extLst>
          </p:cNvPr>
          <p:cNvSpPr>
            <a:spLocks noGrp="1"/>
          </p:cNvSpPr>
          <p:nvPr>
            <p:ph type="pic" sz="quarter" idx="10"/>
          </p:nvPr>
        </p:nvSpPr>
        <p:spPr>
          <a:xfrm>
            <a:off x="6109648" y="0"/>
            <a:ext cx="6082352" cy="6858000"/>
          </a:xfrm>
          <a:solidFill>
            <a:schemeClr val="bg2"/>
          </a:solidFill>
        </p:spPr>
        <p:txBody>
          <a:bodyPr/>
          <a:lstStyle/>
          <a:p>
            <a:endParaRPr lang="da-DK"/>
          </a:p>
        </p:txBody>
      </p:sp>
      <p:pic>
        <p:nvPicPr>
          <p:cNvPr id="6" name="Billede 5" descr="Et billede, der indeholder logo, Grafik, Font/skrifttype, symbol&#10;&#10;AI-genereret indhold kan være ukorrekt.">
            <a:extLst>
              <a:ext uri="{FF2B5EF4-FFF2-40B4-BE49-F238E27FC236}">
                <a16:creationId xmlns:a16="http://schemas.microsoft.com/office/drawing/2014/main" id="{4A3F51F9-2697-B88F-9E82-780038739CF7}"/>
              </a:ext>
            </a:extLst>
          </p:cNvPr>
          <p:cNvPicPr>
            <a:picLocks noChangeAspect="1"/>
          </p:cNvPicPr>
          <p:nvPr userDrawn="1"/>
        </p:nvPicPr>
        <p:blipFill>
          <a:blip r:embed="rId2"/>
          <a:stretch>
            <a:fillRect/>
          </a:stretch>
        </p:blipFill>
        <p:spPr>
          <a:xfrm>
            <a:off x="11096205" y="98425"/>
            <a:ext cx="971550" cy="971550"/>
          </a:xfrm>
          <a:prstGeom prst="rect">
            <a:avLst/>
          </a:prstGeom>
        </p:spPr>
      </p:pic>
      <p:sp>
        <p:nvSpPr>
          <p:cNvPr id="7" name="Titel 1">
            <a:extLst>
              <a:ext uri="{FF2B5EF4-FFF2-40B4-BE49-F238E27FC236}">
                <a16:creationId xmlns:a16="http://schemas.microsoft.com/office/drawing/2014/main" id="{EACC14C2-5144-49DB-FFF5-25372B10E6B0}"/>
              </a:ext>
            </a:extLst>
          </p:cNvPr>
          <p:cNvSpPr>
            <a:spLocks noGrp="1"/>
          </p:cNvSpPr>
          <p:nvPr>
            <p:ph type="title"/>
          </p:nvPr>
        </p:nvSpPr>
        <p:spPr>
          <a:xfrm>
            <a:off x="1064526" y="545911"/>
            <a:ext cx="4301319" cy="736980"/>
          </a:xfrm>
        </p:spPr>
        <p:txBody>
          <a:bodyPr>
            <a:noAutofit/>
          </a:bodyPr>
          <a:lstStyle>
            <a:lvl1pPr>
              <a:defRPr sz="3200" b="1" i="0">
                <a:solidFill>
                  <a:schemeClr val="bg1"/>
                </a:solidFill>
                <a:latin typeface="Myriad Pro Light" panose="020B0403030403020204" pitchFamily="34" charset="0"/>
              </a:defRPr>
            </a:lvl1pPr>
          </a:lstStyle>
          <a:p>
            <a:r>
              <a:rPr lang="da-DK"/>
              <a:t>Klik for at redigere titeltypografien i masteren</a:t>
            </a:r>
          </a:p>
        </p:txBody>
      </p:sp>
      <p:sp>
        <p:nvSpPr>
          <p:cNvPr id="8" name="Pladsholder til indhold 2">
            <a:extLst>
              <a:ext uri="{FF2B5EF4-FFF2-40B4-BE49-F238E27FC236}">
                <a16:creationId xmlns:a16="http://schemas.microsoft.com/office/drawing/2014/main" id="{F596F3DD-8822-E165-A8D8-7BA3DF843120}"/>
              </a:ext>
            </a:extLst>
          </p:cNvPr>
          <p:cNvSpPr>
            <a:spLocks noGrp="1"/>
          </p:cNvSpPr>
          <p:nvPr>
            <p:ph idx="1"/>
          </p:nvPr>
        </p:nvSpPr>
        <p:spPr>
          <a:xfrm>
            <a:off x="1064526" y="2019869"/>
            <a:ext cx="4301320" cy="42871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21324789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Standard punktopstil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A4EA87-9639-3021-41D2-DA0E1E2C8215}"/>
              </a:ext>
            </a:extLst>
          </p:cNvPr>
          <p:cNvSpPr>
            <a:spLocks noGrp="1"/>
          </p:cNvSpPr>
          <p:nvPr>
            <p:ph type="title"/>
          </p:nvPr>
        </p:nvSpPr>
        <p:spPr>
          <a:xfrm>
            <a:off x="1066799" y="550985"/>
            <a:ext cx="10058402" cy="749005"/>
          </a:xfrm>
        </p:spPr>
        <p:txBody>
          <a:bodyPr/>
          <a:lstStyle>
            <a:lvl1pPr>
              <a:defRPr b="1" i="0">
                <a:latin typeface="Myriad Pro Light" panose="020B0403030403020204" pitchFamily="34" charset="0"/>
              </a:defRPr>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8206AED2-E796-40D0-02F2-8A52A50AC1F8}"/>
              </a:ext>
            </a:extLst>
          </p:cNvPr>
          <p:cNvSpPr>
            <a:spLocks noGrp="1"/>
          </p:cNvSpPr>
          <p:nvPr>
            <p:ph idx="1"/>
          </p:nvPr>
        </p:nvSpPr>
        <p:spPr>
          <a:xfrm>
            <a:off x="1066800" y="1641513"/>
            <a:ext cx="10058401" cy="466550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10159062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Sammenlignings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EB3F40-A70F-5BD4-7783-A2CE1BBA82D6}"/>
              </a:ext>
            </a:extLst>
          </p:cNvPr>
          <p:cNvSpPr>
            <a:spLocks noGrp="1"/>
          </p:cNvSpPr>
          <p:nvPr>
            <p:ph type="title"/>
          </p:nvPr>
        </p:nvSpPr>
        <p:spPr>
          <a:xfrm>
            <a:off x="1066798" y="573724"/>
            <a:ext cx="10105293" cy="704233"/>
          </a:xfrm>
        </p:spPr>
        <p:txBody>
          <a:bodyPr/>
          <a:lstStyle>
            <a:lvl1pPr>
              <a:defRPr b="1" i="0">
                <a:latin typeface="Myriad Pro Light" panose="020B0403030403020204" pitchFamily="34" charset="0"/>
              </a:defRPr>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DA78AAD9-8E6E-E7C9-246E-06468998C43F}"/>
              </a:ext>
            </a:extLst>
          </p:cNvPr>
          <p:cNvSpPr>
            <a:spLocks noGrp="1"/>
          </p:cNvSpPr>
          <p:nvPr>
            <p:ph sz="half" idx="1"/>
          </p:nvPr>
        </p:nvSpPr>
        <p:spPr>
          <a:xfrm>
            <a:off x="1066798" y="1652530"/>
            <a:ext cx="4953002" cy="4524433"/>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73E44A2B-32CA-2FD9-5475-CE53493468A1}"/>
              </a:ext>
            </a:extLst>
          </p:cNvPr>
          <p:cNvSpPr>
            <a:spLocks noGrp="1"/>
          </p:cNvSpPr>
          <p:nvPr>
            <p:ph sz="half" idx="2"/>
          </p:nvPr>
        </p:nvSpPr>
        <p:spPr>
          <a:xfrm>
            <a:off x="6172200" y="1652530"/>
            <a:ext cx="4953002" cy="4524433"/>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8610111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28D240-FA00-712D-838C-3B5D0E924EEB}"/>
              </a:ext>
            </a:extLst>
          </p:cNvPr>
          <p:cNvSpPr>
            <a:spLocks noGrp="1"/>
          </p:cNvSpPr>
          <p:nvPr>
            <p:ph type="title"/>
          </p:nvPr>
        </p:nvSpPr>
        <p:spPr>
          <a:xfrm>
            <a:off x="1066798" y="562002"/>
            <a:ext cx="10071255" cy="715955"/>
          </a:xfrm>
        </p:spPr>
        <p:txBody>
          <a:bodyPr/>
          <a:lstStyle>
            <a:lvl1pPr>
              <a:defRPr b="1" i="0">
                <a:latin typeface="Myriad Pro Light" panose="020B0403030403020204" pitchFamily="34" charset="0"/>
              </a:defRPr>
            </a:lvl1pPr>
          </a:lstStyle>
          <a:p>
            <a:r>
              <a:rPr lang="da-DK"/>
              <a:t>Klik for at redigere titeltypografien i masteren</a:t>
            </a:r>
          </a:p>
        </p:txBody>
      </p:sp>
    </p:spTree>
    <p:extLst>
      <p:ext uri="{BB962C8B-B14F-4D97-AF65-F5344CB8AC3E}">
        <p14:creationId xmlns:p14="http://schemas.microsoft.com/office/powerpoint/2010/main" val="42362830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35113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kala-skabelon ly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CC3C7C-A2B7-F0C5-9025-13C7C6E20509}"/>
              </a:ext>
            </a:extLst>
          </p:cNvPr>
          <p:cNvSpPr>
            <a:spLocks noGrp="1"/>
          </p:cNvSpPr>
          <p:nvPr>
            <p:ph type="title"/>
          </p:nvPr>
        </p:nvSpPr>
        <p:spPr>
          <a:xfrm>
            <a:off x="1067506" y="562003"/>
            <a:ext cx="10105293" cy="709241"/>
          </a:xfrm>
        </p:spPr>
        <p:txBody>
          <a:bodyPr/>
          <a:lstStyle>
            <a:lvl1pPr>
              <a:defRPr b="1" i="0">
                <a:latin typeface="Myriad Pro Light" panose="020B0403030403020204" pitchFamily="34" charset="0"/>
              </a:defRPr>
            </a:lvl1pPr>
          </a:lstStyle>
          <a:p>
            <a:r>
              <a:rPr lang="da-DK"/>
              <a:t>Klik for at redigere titeltypografien i masteren</a:t>
            </a:r>
          </a:p>
        </p:txBody>
      </p:sp>
      <p:sp>
        <p:nvSpPr>
          <p:cNvPr id="4" name="Ellipse 3">
            <a:extLst>
              <a:ext uri="{FF2B5EF4-FFF2-40B4-BE49-F238E27FC236}">
                <a16:creationId xmlns:a16="http://schemas.microsoft.com/office/drawing/2014/main" id="{C171D683-6C00-9AF9-A59E-712101795A91}"/>
              </a:ext>
            </a:extLst>
          </p:cNvPr>
          <p:cNvSpPr/>
          <p:nvPr userDrawn="1"/>
        </p:nvSpPr>
        <p:spPr>
          <a:xfrm>
            <a:off x="1078523" y="4519249"/>
            <a:ext cx="1447799" cy="1447799"/>
          </a:xfrm>
          <a:prstGeom prst="ellipse">
            <a:avLst/>
          </a:prstGeom>
          <a:noFill/>
          <a:ln w="25400">
            <a:solidFill>
              <a:schemeClr val="tx1"/>
            </a:solidFill>
            <a:prstDash val="sysDot"/>
            <a:round/>
          </a:ln>
          <a:effectLst>
            <a:outerShdw blurRad="403178" dist="38100" dir="2700000" sx="97000" sy="97000" algn="tl"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8" name="Lige pilforbindelse 7">
            <a:extLst>
              <a:ext uri="{FF2B5EF4-FFF2-40B4-BE49-F238E27FC236}">
                <a16:creationId xmlns:a16="http://schemas.microsoft.com/office/drawing/2014/main" id="{C41F572D-DEC1-9CDA-5FB3-C5E20EEB583B}"/>
              </a:ext>
            </a:extLst>
          </p:cNvPr>
          <p:cNvCxnSpPr>
            <a:cxnSpLocks/>
            <a:stCxn id="74" idx="2"/>
            <a:endCxn id="4" idx="6"/>
          </p:cNvCxnSpPr>
          <p:nvPr userDrawn="1"/>
        </p:nvCxnSpPr>
        <p:spPr>
          <a:xfrm flipH="1">
            <a:off x="2526322" y="5243149"/>
            <a:ext cx="2854570" cy="0"/>
          </a:xfrm>
          <a:prstGeom prst="straightConnector1">
            <a:avLst/>
          </a:prstGeom>
          <a:ln w="19050">
            <a:solidFill>
              <a:schemeClr val="tx1"/>
            </a:solidFill>
            <a:headEnd type="none" w="sm" len="sm"/>
            <a:tailEnd type="triangle" w="lg" len="lg"/>
          </a:ln>
        </p:spPr>
        <p:style>
          <a:lnRef idx="2">
            <a:schemeClr val="accent1"/>
          </a:lnRef>
          <a:fillRef idx="0">
            <a:schemeClr val="accent1"/>
          </a:fillRef>
          <a:effectRef idx="1">
            <a:schemeClr val="accent1"/>
          </a:effectRef>
          <a:fontRef idx="minor">
            <a:schemeClr val="tx1"/>
          </a:fontRef>
        </p:style>
      </p:cxnSp>
      <p:sp>
        <p:nvSpPr>
          <p:cNvPr id="23" name="Pladsholder til tekst 22">
            <a:extLst>
              <a:ext uri="{FF2B5EF4-FFF2-40B4-BE49-F238E27FC236}">
                <a16:creationId xmlns:a16="http://schemas.microsoft.com/office/drawing/2014/main" id="{5FA06110-E478-8502-5B18-E3FBFF244424}"/>
              </a:ext>
            </a:extLst>
          </p:cNvPr>
          <p:cNvSpPr>
            <a:spLocks noGrp="1"/>
          </p:cNvSpPr>
          <p:nvPr>
            <p:ph type="body" sz="quarter" idx="10"/>
          </p:nvPr>
        </p:nvSpPr>
        <p:spPr>
          <a:xfrm>
            <a:off x="1078524" y="1629505"/>
            <a:ext cx="10040814" cy="2426680"/>
          </a:xfrm>
        </p:spPr>
        <p:txBody>
          <a:bodyPr>
            <a:normAutofit/>
          </a:bodyPr>
          <a:lstStyle>
            <a:lvl1pPr marL="571500" indent="-571500">
              <a:buFont typeface="Arial" panose="020B0604020202020204" pitchFamily="34" charset="0"/>
              <a:buChar char="•"/>
              <a:defRPr sz="2800" b="0" i="0">
                <a:solidFill>
                  <a:schemeClr val="accent6"/>
                </a:solidFill>
                <a:latin typeface="Myriad Pro Light" panose="020B0403030403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da-DK"/>
              <a:t>Klik for at redigere teksttypografierne i masteren</a:t>
            </a:r>
          </a:p>
        </p:txBody>
      </p:sp>
      <p:sp>
        <p:nvSpPr>
          <p:cNvPr id="25" name="Pladsholder til tekst 24">
            <a:extLst>
              <a:ext uri="{FF2B5EF4-FFF2-40B4-BE49-F238E27FC236}">
                <a16:creationId xmlns:a16="http://schemas.microsoft.com/office/drawing/2014/main" id="{C41656B3-30D4-1B48-3832-A42F1E4BE231}"/>
              </a:ext>
            </a:extLst>
          </p:cNvPr>
          <p:cNvSpPr>
            <a:spLocks noGrp="1"/>
          </p:cNvSpPr>
          <p:nvPr>
            <p:ph type="body" sz="quarter" idx="11"/>
          </p:nvPr>
        </p:nvSpPr>
        <p:spPr>
          <a:xfrm>
            <a:off x="339969" y="6189176"/>
            <a:ext cx="2872154" cy="304800"/>
          </a:xfrm>
        </p:spPr>
        <p:txBody>
          <a:bodyPr>
            <a:noAutofit/>
          </a:bodyPr>
          <a:lstStyle>
            <a:lvl1pPr marL="0" indent="0" algn="ctr">
              <a:buNone/>
              <a:defRPr sz="1400" b="0" i="0">
                <a:latin typeface="Myriad Pro Light" panose="020B0403030403020204" pitchFamily="34" charset="0"/>
              </a:defRPr>
            </a:lvl1pPr>
            <a:lvl2pPr marL="457200" indent="0">
              <a:buNone/>
              <a:defRPr sz="1400" b="0" i="0">
                <a:latin typeface="Myriad Pro Light" panose="020B0403030403020204" pitchFamily="34" charset="0"/>
              </a:defRPr>
            </a:lvl2pPr>
            <a:lvl3pPr marL="914400" indent="0">
              <a:buNone/>
              <a:defRPr sz="1400" b="0" i="0">
                <a:latin typeface="Myriad Pro Light" panose="020B0403030403020204" pitchFamily="34" charset="0"/>
              </a:defRPr>
            </a:lvl3pPr>
            <a:lvl4pPr marL="1371600" indent="0">
              <a:buNone/>
              <a:defRPr sz="1400" b="0" i="0">
                <a:latin typeface="Myriad Pro Light" panose="020B0403030403020204" pitchFamily="34" charset="0"/>
              </a:defRPr>
            </a:lvl4pPr>
            <a:lvl5pPr marL="1828800" indent="0">
              <a:buNone/>
              <a:defRPr sz="1400" b="0" i="0">
                <a:latin typeface="Myriad Pro Light" panose="020B0403030403020204" pitchFamily="34" charset="0"/>
              </a:defRPr>
            </a:lvl5pPr>
          </a:lstStyle>
          <a:p>
            <a:pPr lvl="0"/>
            <a:r>
              <a:rPr lang="da-DK"/>
              <a:t>Klik for at redigere teksttypografierne i masteren</a:t>
            </a:r>
          </a:p>
        </p:txBody>
      </p:sp>
      <p:sp>
        <p:nvSpPr>
          <p:cNvPr id="26" name="Pladsholder til tekst 24">
            <a:extLst>
              <a:ext uri="{FF2B5EF4-FFF2-40B4-BE49-F238E27FC236}">
                <a16:creationId xmlns:a16="http://schemas.microsoft.com/office/drawing/2014/main" id="{451ED39F-C4FF-099E-DC38-4F5C1DE326BC}"/>
              </a:ext>
            </a:extLst>
          </p:cNvPr>
          <p:cNvSpPr>
            <a:spLocks noGrp="1"/>
          </p:cNvSpPr>
          <p:nvPr>
            <p:ph type="body" sz="quarter" idx="12"/>
          </p:nvPr>
        </p:nvSpPr>
        <p:spPr>
          <a:xfrm>
            <a:off x="4665784" y="6189176"/>
            <a:ext cx="2872154" cy="304800"/>
          </a:xfrm>
        </p:spPr>
        <p:txBody>
          <a:bodyPr>
            <a:noAutofit/>
          </a:bodyPr>
          <a:lstStyle>
            <a:lvl1pPr marL="0" indent="0" algn="ctr">
              <a:buNone/>
              <a:defRPr sz="1400" b="0" i="0">
                <a:latin typeface="Myriad Pro Light" panose="020B0403030403020204" pitchFamily="34" charset="0"/>
              </a:defRPr>
            </a:lvl1pPr>
            <a:lvl2pPr marL="457200" indent="0">
              <a:buNone/>
              <a:defRPr sz="1400" b="0" i="0">
                <a:latin typeface="Myriad Pro Light" panose="020B0403030403020204" pitchFamily="34" charset="0"/>
              </a:defRPr>
            </a:lvl2pPr>
            <a:lvl3pPr marL="914400" indent="0">
              <a:buNone/>
              <a:defRPr sz="1400" b="0" i="0">
                <a:latin typeface="Myriad Pro Light" panose="020B0403030403020204" pitchFamily="34" charset="0"/>
              </a:defRPr>
            </a:lvl3pPr>
            <a:lvl4pPr marL="1371600" indent="0">
              <a:buNone/>
              <a:defRPr sz="1400" b="0" i="0">
                <a:latin typeface="Myriad Pro Light" panose="020B0403030403020204" pitchFamily="34" charset="0"/>
              </a:defRPr>
            </a:lvl4pPr>
            <a:lvl5pPr marL="1828800" indent="0">
              <a:buNone/>
              <a:defRPr sz="1400" b="0" i="0">
                <a:latin typeface="Myriad Pro Light" panose="020B0403030403020204" pitchFamily="34" charset="0"/>
              </a:defRPr>
            </a:lvl5pPr>
          </a:lstStyle>
          <a:p>
            <a:pPr lvl="0"/>
            <a:r>
              <a:rPr lang="da-DK"/>
              <a:t>Klik for at redigere teksttypografierne i masteren</a:t>
            </a:r>
          </a:p>
        </p:txBody>
      </p:sp>
      <p:sp>
        <p:nvSpPr>
          <p:cNvPr id="27" name="Pladsholder til tekst 24">
            <a:extLst>
              <a:ext uri="{FF2B5EF4-FFF2-40B4-BE49-F238E27FC236}">
                <a16:creationId xmlns:a16="http://schemas.microsoft.com/office/drawing/2014/main" id="{A69AD1EB-71A0-872F-AB37-FAC7BE9C287C}"/>
              </a:ext>
            </a:extLst>
          </p:cNvPr>
          <p:cNvSpPr>
            <a:spLocks noGrp="1"/>
          </p:cNvSpPr>
          <p:nvPr>
            <p:ph type="body" sz="quarter" idx="13"/>
          </p:nvPr>
        </p:nvSpPr>
        <p:spPr>
          <a:xfrm>
            <a:off x="9003322" y="6189176"/>
            <a:ext cx="2872154" cy="304800"/>
          </a:xfrm>
        </p:spPr>
        <p:txBody>
          <a:bodyPr>
            <a:noAutofit/>
          </a:bodyPr>
          <a:lstStyle>
            <a:lvl1pPr marL="0" indent="0" algn="ctr">
              <a:buNone/>
              <a:defRPr sz="1400" b="0" i="0">
                <a:latin typeface="Myriad Pro Light" panose="020B0403030403020204" pitchFamily="34" charset="0"/>
              </a:defRPr>
            </a:lvl1pPr>
            <a:lvl2pPr marL="457200" indent="0">
              <a:buNone/>
              <a:defRPr sz="1400" b="0" i="0">
                <a:latin typeface="Myriad Pro Light" panose="020B0403030403020204" pitchFamily="34" charset="0"/>
              </a:defRPr>
            </a:lvl2pPr>
            <a:lvl3pPr marL="914400" indent="0">
              <a:buNone/>
              <a:defRPr sz="1400" b="0" i="0">
                <a:latin typeface="Myriad Pro Light" panose="020B0403030403020204" pitchFamily="34" charset="0"/>
              </a:defRPr>
            </a:lvl3pPr>
            <a:lvl4pPr marL="1371600" indent="0">
              <a:buNone/>
              <a:defRPr sz="1400" b="0" i="0">
                <a:latin typeface="Myriad Pro Light" panose="020B0403030403020204" pitchFamily="34" charset="0"/>
              </a:defRPr>
            </a:lvl4pPr>
            <a:lvl5pPr marL="1828800" indent="0">
              <a:buNone/>
              <a:defRPr sz="1400" b="0" i="0">
                <a:latin typeface="Myriad Pro Light" panose="020B0403030403020204" pitchFamily="34" charset="0"/>
              </a:defRPr>
            </a:lvl5pPr>
          </a:lstStyle>
          <a:p>
            <a:pPr lvl="0"/>
            <a:r>
              <a:rPr lang="da-DK"/>
              <a:t>Klik for at redigere teksttypografierne i masteren</a:t>
            </a:r>
          </a:p>
        </p:txBody>
      </p:sp>
      <p:sp>
        <p:nvSpPr>
          <p:cNvPr id="58" name="Pladsholder til billede 57">
            <a:extLst>
              <a:ext uri="{FF2B5EF4-FFF2-40B4-BE49-F238E27FC236}">
                <a16:creationId xmlns:a16="http://schemas.microsoft.com/office/drawing/2014/main" id="{E380DC27-65F7-F340-3492-EFC40D25980A}"/>
              </a:ext>
            </a:extLst>
          </p:cNvPr>
          <p:cNvSpPr>
            <a:spLocks noGrp="1"/>
          </p:cNvSpPr>
          <p:nvPr>
            <p:ph type="pic" sz="quarter" idx="14"/>
          </p:nvPr>
        </p:nvSpPr>
        <p:spPr>
          <a:xfrm>
            <a:off x="1177361" y="4618087"/>
            <a:ext cx="1250122" cy="1250122"/>
          </a:xfrm>
          <a:custGeom>
            <a:avLst/>
            <a:gdLst>
              <a:gd name="connsiteX0" fmla="*/ 1441939 w 2883878"/>
              <a:gd name="connsiteY0" fmla="*/ 0 h 2883878"/>
              <a:gd name="connsiteX1" fmla="*/ 2883878 w 2883878"/>
              <a:gd name="connsiteY1" fmla="*/ 1441939 h 2883878"/>
              <a:gd name="connsiteX2" fmla="*/ 1441939 w 2883878"/>
              <a:gd name="connsiteY2" fmla="*/ 2883878 h 2883878"/>
              <a:gd name="connsiteX3" fmla="*/ 0 w 2883878"/>
              <a:gd name="connsiteY3" fmla="*/ 1441939 h 2883878"/>
              <a:gd name="connsiteX4" fmla="*/ 1441939 w 2883878"/>
              <a:gd name="connsiteY4" fmla="*/ 0 h 2883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8" h="2883878">
                <a:moveTo>
                  <a:pt x="1441939" y="0"/>
                </a:moveTo>
                <a:cubicBezTo>
                  <a:pt x="2238300" y="0"/>
                  <a:pt x="2883878" y="645578"/>
                  <a:pt x="2883878" y="1441939"/>
                </a:cubicBezTo>
                <a:cubicBezTo>
                  <a:pt x="2883878" y="2238300"/>
                  <a:pt x="2238300" y="2883878"/>
                  <a:pt x="1441939" y="2883878"/>
                </a:cubicBezTo>
                <a:cubicBezTo>
                  <a:pt x="645578" y="2883878"/>
                  <a:pt x="0" y="2238300"/>
                  <a:pt x="0" y="1441939"/>
                </a:cubicBezTo>
                <a:cubicBezTo>
                  <a:pt x="0" y="645578"/>
                  <a:pt x="645578" y="0"/>
                  <a:pt x="1441939" y="0"/>
                </a:cubicBezTo>
                <a:close/>
              </a:path>
            </a:pathLst>
          </a:custGeom>
        </p:spPr>
        <p:txBody>
          <a:bodyPr wrap="square">
            <a:noAutofit/>
          </a:bodyPr>
          <a:lstStyle>
            <a:lvl1pPr>
              <a:defRPr sz="1000"/>
            </a:lvl1pPr>
          </a:lstStyle>
          <a:p>
            <a:endParaRPr lang="da-DK"/>
          </a:p>
        </p:txBody>
      </p:sp>
      <p:cxnSp>
        <p:nvCxnSpPr>
          <p:cNvPr id="68" name="Lige pilforbindelse 67">
            <a:extLst>
              <a:ext uri="{FF2B5EF4-FFF2-40B4-BE49-F238E27FC236}">
                <a16:creationId xmlns:a16="http://schemas.microsoft.com/office/drawing/2014/main" id="{5BFF70E1-4518-5FA9-30C0-CD0765F2FF40}"/>
              </a:ext>
            </a:extLst>
          </p:cNvPr>
          <p:cNvCxnSpPr>
            <a:cxnSpLocks/>
            <a:stCxn id="74" idx="6"/>
          </p:cNvCxnSpPr>
          <p:nvPr userDrawn="1"/>
        </p:nvCxnSpPr>
        <p:spPr>
          <a:xfrm>
            <a:off x="6828691" y="5243149"/>
            <a:ext cx="2842847" cy="0"/>
          </a:xfrm>
          <a:prstGeom prst="straightConnector1">
            <a:avLst/>
          </a:prstGeom>
          <a:ln w="19050">
            <a:solidFill>
              <a:schemeClr val="tx1"/>
            </a:solidFill>
            <a:headEnd type="none" w="sm" len="sm"/>
            <a:tailEnd type="triangle" w="lg" len="lg"/>
          </a:ln>
        </p:spPr>
        <p:style>
          <a:lnRef idx="2">
            <a:schemeClr val="accent1"/>
          </a:lnRef>
          <a:fillRef idx="0">
            <a:schemeClr val="accent1"/>
          </a:fillRef>
          <a:effectRef idx="1">
            <a:schemeClr val="accent1"/>
          </a:effectRef>
          <a:fontRef idx="minor">
            <a:schemeClr val="tx1"/>
          </a:fontRef>
        </p:style>
      </p:cxnSp>
      <p:sp>
        <p:nvSpPr>
          <p:cNvPr id="74" name="Ellipse 73">
            <a:extLst>
              <a:ext uri="{FF2B5EF4-FFF2-40B4-BE49-F238E27FC236}">
                <a16:creationId xmlns:a16="http://schemas.microsoft.com/office/drawing/2014/main" id="{2936EFF3-399A-1550-5A07-2B22F524F4CD}"/>
              </a:ext>
            </a:extLst>
          </p:cNvPr>
          <p:cNvSpPr/>
          <p:nvPr userDrawn="1"/>
        </p:nvSpPr>
        <p:spPr>
          <a:xfrm>
            <a:off x="5380892" y="4519249"/>
            <a:ext cx="1447799" cy="1447799"/>
          </a:xfrm>
          <a:prstGeom prst="ellipse">
            <a:avLst/>
          </a:prstGeom>
          <a:noFill/>
          <a:ln w="25400">
            <a:solidFill>
              <a:schemeClr val="tx1"/>
            </a:solidFill>
            <a:prstDash val="sysDot"/>
            <a:round/>
          </a:ln>
          <a:effectLst>
            <a:outerShdw blurRad="403178" dist="38100" dir="2700000" sx="97000" sy="97000" algn="tl"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5" name="Pladsholder til billede 74">
            <a:extLst>
              <a:ext uri="{FF2B5EF4-FFF2-40B4-BE49-F238E27FC236}">
                <a16:creationId xmlns:a16="http://schemas.microsoft.com/office/drawing/2014/main" id="{BE6FC265-8C99-22CB-A642-DEA05D7DDB6E}"/>
              </a:ext>
            </a:extLst>
          </p:cNvPr>
          <p:cNvSpPr>
            <a:spLocks noGrp="1"/>
          </p:cNvSpPr>
          <p:nvPr>
            <p:ph type="pic" sz="quarter" idx="15"/>
          </p:nvPr>
        </p:nvSpPr>
        <p:spPr>
          <a:xfrm>
            <a:off x="5479730" y="4618087"/>
            <a:ext cx="1250122" cy="1250122"/>
          </a:xfrm>
          <a:custGeom>
            <a:avLst/>
            <a:gdLst>
              <a:gd name="connsiteX0" fmla="*/ 1441939 w 2883878"/>
              <a:gd name="connsiteY0" fmla="*/ 0 h 2883878"/>
              <a:gd name="connsiteX1" fmla="*/ 2883878 w 2883878"/>
              <a:gd name="connsiteY1" fmla="*/ 1441939 h 2883878"/>
              <a:gd name="connsiteX2" fmla="*/ 1441939 w 2883878"/>
              <a:gd name="connsiteY2" fmla="*/ 2883878 h 2883878"/>
              <a:gd name="connsiteX3" fmla="*/ 0 w 2883878"/>
              <a:gd name="connsiteY3" fmla="*/ 1441939 h 2883878"/>
              <a:gd name="connsiteX4" fmla="*/ 1441939 w 2883878"/>
              <a:gd name="connsiteY4" fmla="*/ 0 h 2883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8" h="2883878">
                <a:moveTo>
                  <a:pt x="1441939" y="0"/>
                </a:moveTo>
                <a:cubicBezTo>
                  <a:pt x="2238300" y="0"/>
                  <a:pt x="2883878" y="645578"/>
                  <a:pt x="2883878" y="1441939"/>
                </a:cubicBezTo>
                <a:cubicBezTo>
                  <a:pt x="2883878" y="2238300"/>
                  <a:pt x="2238300" y="2883878"/>
                  <a:pt x="1441939" y="2883878"/>
                </a:cubicBezTo>
                <a:cubicBezTo>
                  <a:pt x="645578" y="2883878"/>
                  <a:pt x="0" y="2238300"/>
                  <a:pt x="0" y="1441939"/>
                </a:cubicBezTo>
                <a:cubicBezTo>
                  <a:pt x="0" y="645578"/>
                  <a:pt x="645578" y="0"/>
                  <a:pt x="1441939" y="0"/>
                </a:cubicBezTo>
                <a:close/>
              </a:path>
            </a:pathLst>
          </a:custGeom>
        </p:spPr>
        <p:txBody>
          <a:bodyPr wrap="square">
            <a:noAutofit/>
          </a:bodyPr>
          <a:lstStyle>
            <a:lvl1pPr>
              <a:defRPr sz="1000"/>
            </a:lvl1pPr>
          </a:lstStyle>
          <a:p>
            <a:endParaRPr lang="da-DK"/>
          </a:p>
        </p:txBody>
      </p:sp>
      <p:sp>
        <p:nvSpPr>
          <p:cNvPr id="76" name="Ellipse 75">
            <a:extLst>
              <a:ext uri="{FF2B5EF4-FFF2-40B4-BE49-F238E27FC236}">
                <a16:creationId xmlns:a16="http://schemas.microsoft.com/office/drawing/2014/main" id="{E086889E-C989-35AA-6706-5661845C8F14}"/>
              </a:ext>
            </a:extLst>
          </p:cNvPr>
          <p:cNvSpPr/>
          <p:nvPr userDrawn="1"/>
        </p:nvSpPr>
        <p:spPr>
          <a:xfrm>
            <a:off x="9683261" y="4519249"/>
            <a:ext cx="1447799" cy="1447799"/>
          </a:xfrm>
          <a:prstGeom prst="ellipse">
            <a:avLst/>
          </a:prstGeom>
          <a:noFill/>
          <a:ln w="25400">
            <a:solidFill>
              <a:schemeClr val="tx1"/>
            </a:solidFill>
            <a:prstDash val="sysDot"/>
            <a:round/>
          </a:ln>
          <a:effectLst>
            <a:outerShdw blurRad="403178" dist="38100" dir="2700000" sx="97000" sy="97000" algn="tl"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7" name="Pladsholder til billede 76">
            <a:extLst>
              <a:ext uri="{FF2B5EF4-FFF2-40B4-BE49-F238E27FC236}">
                <a16:creationId xmlns:a16="http://schemas.microsoft.com/office/drawing/2014/main" id="{2B499FF9-0490-4B62-4CF1-058448D084B4}"/>
              </a:ext>
            </a:extLst>
          </p:cNvPr>
          <p:cNvSpPr>
            <a:spLocks noGrp="1"/>
          </p:cNvSpPr>
          <p:nvPr>
            <p:ph type="pic" sz="quarter" idx="16"/>
          </p:nvPr>
        </p:nvSpPr>
        <p:spPr>
          <a:xfrm>
            <a:off x="9782099" y="4618087"/>
            <a:ext cx="1250122" cy="1250122"/>
          </a:xfrm>
          <a:custGeom>
            <a:avLst/>
            <a:gdLst>
              <a:gd name="connsiteX0" fmla="*/ 1441939 w 2883878"/>
              <a:gd name="connsiteY0" fmla="*/ 0 h 2883878"/>
              <a:gd name="connsiteX1" fmla="*/ 2883878 w 2883878"/>
              <a:gd name="connsiteY1" fmla="*/ 1441939 h 2883878"/>
              <a:gd name="connsiteX2" fmla="*/ 1441939 w 2883878"/>
              <a:gd name="connsiteY2" fmla="*/ 2883878 h 2883878"/>
              <a:gd name="connsiteX3" fmla="*/ 0 w 2883878"/>
              <a:gd name="connsiteY3" fmla="*/ 1441939 h 2883878"/>
              <a:gd name="connsiteX4" fmla="*/ 1441939 w 2883878"/>
              <a:gd name="connsiteY4" fmla="*/ 0 h 2883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8" h="2883878">
                <a:moveTo>
                  <a:pt x="1441939" y="0"/>
                </a:moveTo>
                <a:cubicBezTo>
                  <a:pt x="2238300" y="0"/>
                  <a:pt x="2883878" y="645578"/>
                  <a:pt x="2883878" y="1441939"/>
                </a:cubicBezTo>
                <a:cubicBezTo>
                  <a:pt x="2883878" y="2238300"/>
                  <a:pt x="2238300" y="2883878"/>
                  <a:pt x="1441939" y="2883878"/>
                </a:cubicBezTo>
                <a:cubicBezTo>
                  <a:pt x="645578" y="2883878"/>
                  <a:pt x="0" y="2238300"/>
                  <a:pt x="0" y="1441939"/>
                </a:cubicBezTo>
                <a:cubicBezTo>
                  <a:pt x="0" y="645578"/>
                  <a:pt x="645578" y="0"/>
                  <a:pt x="1441939" y="0"/>
                </a:cubicBezTo>
                <a:close/>
              </a:path>
            </a:pathLst>
          </a:custGeom>
        </p:spPr>
        <p:txBody>
          <a:bodyPr wrap="square">
            <a:noAutofit/>
          </a:bodyPr>
          <a:lstStyle>
            <a:lvl1pPr>
              <a:defRPr sz="1000"/>
            </a:lvl1pPr>
          </a:lstStyle>
          <a:p>
            <a:endParaRPr lang="da-DK"/>
          </a:p>
        </p:txBody>
      </p:sp>
    </p:spTree>
    <p:extLst>
      <p:ext uri="{BB962C8B-B14F-4D97-AF65-F5344CB8AC3E}">
        <p14:creationId xmlns:p14="http://schemas.microsoft.com/office/powerpoint/2010/main" val="20894646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kala-skabelon mørk">
    <p:bg>
      <p:bgPr>
        <a:gradFill>
          <a:gsLst>
            <a:gs pos="29000">
              <a:schemeClr val="accent2"/>
            </a:gs>
            <a:gs pos="78000">
              <a:schemeClr val="accent3"/>
            </a:gs>
          </a:gsLst>
          <a:lin ang="270000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CC3C7C-A2B7-F0C5-9025-13C7C6E20509}"/>
              </a:ext>
            </a:extLst>
          </p:cNvPr>
          <p:cNvSpPr>
            <a:spLocks noGrp="1"/>
          </p:cNvSpPr>
          <p:nvPr>
            <p:ph type="title"/>
          </p:nvPr>
        </p:nvSpPr>
        <p:spPr>
          <a:xfrm>
            <a:off x="1067506" y="562003"/>
            <a:ext cx="10105293" cy="709241"/>
          </a:xfrm>
        </p:spPr>
        <p:txBody>
          <a:bodyPr/>
          <a:lstStyle>
            <a:lvl1pPr>
              <a:defRPr b="1" i="0">
                <a:latin typeface="Myriad Pro Light" panose="020B0403030403020204" pitchFamily="34" charset="0"/>
              </a:defRPr>
            </a:lvl1pPr>
          </a:lstStyle>
          <a:p>
            <a:r>
              <a:rPr lang="da-DK"/>
              <a:t>Klik for at redigere titeltypografien i masteren</a:t>
            </a:r>
          </a:p>
        </p:txBody>
      </p:sp>
      <p:sp>
        <p:nvSpPr>
          <p:cNvPr id="4" name="Ellipse 3">
            <a:extLst>
              <a:ext uri="{FF2B5EF4-FFF2-40B4-BE49-F238E27FC236}">
                <a16:creationId xmlns:a16="http://schemas.microsoft.com/office/drawing/2014/main" id="{C171D683-6C00-9AF9-A59E-712101795A91}"/>
              </a:ext>
            </a:extLst>
          </p:cNvPr>
          <p:cNvSpPr/>
          <p:nvPr userDrawn="1"/>
        </p:nvSpPr>
        <p:spPr>
          <a:xfrm>
            <a:off x="1078523" y="2368207"/>
            <a:ext cx="2133600" cy="2133600"/>
          </a:xfrm>
          <a:prstGeom prst="ellipse">
            <a:avLst/>
          </a:prstGeom>
          <a:noFill/>
          <a:ln w="25400">
            <a:solidFill>
              <a:schemeClr val="tx1"/>
            </a:solidFill>
            <a:prstDash val="sysDot"/>
            <a:round/>
          </a:ln>
          <a:effectLst>
            <a:outerShdw blurRad="403178" dist="38100" dir="2700000" sx="97000" sy="97000" algn="tl"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8" name="Lige pilforbindelse 7">
            <a:extLst>
              <a:ext uri="{FF2B5EF4-FFF2-40B4-BE49-F238E27FC236}">
                <a16:creationId xmlns:a16="http://schemas.microsoft.com/office/drawing/2014/main" id="{C41F572D-DEC1-9CDA-5FB3-C5E20EEB583B}"/>
              </a:ext>
            </a:extLst>
          </p:cNvPr>
          <p:cNvCxnSpPr>
            <a:cxnSpLocks/>
            <a:stCxn id="5" idx="2"/>
            <a:endCxn id="4" idx="6"/>
          </p:cNvCxnSpPr>
          <p:nvPr userDrawn="1"/>
        </p:nvCxnSpPr>
        <p:spPr>
          <a:xfrm flipH="1">
            <a:off x="3212123" y="3435007"/>
            <a:ext cx="1854506" cy="0"/>
          </a:xfrm>
          <a:prstGeom prst="straightConnector1">
            <a:avLst/>
          </a:prstGeom>
          <a:ln w="19050">
            <a:solidFill>
              <a:schemeClr val="tx1"/>
            </a:solidFill>
            <a:headEnd type="none" w="sm" len="sm"/>
            <a:tailEnd type="triangle" w="lg" len="lg"/>
          </a:ln>
        </p:spPr>
        <p:style>
          <a:lnRef idx="2">
            <a:schemeClr val="accent1"/>
          </a:lnRef>
          <a:fillRef idx="0">
            <a:schemeClr val="accent1"/>
          </a:fillRef>
          <a:effectRef idx="1">
            <a:schemeClr val="accent1"/>
          </a:effectRef>
          <a:fontRef idx="minor">
            <a:schemeClr val="tx1"/>
          </a:fontRef>
        </p:style>
      </p:cxnSp>
      <p:sp>
        <p:nvSpPr>
          <p:cNvPr id="25" name="Pladsholder til tekst 24">
            <a:extLst>
              <a:ext uri="{FF2B5EF4-FFF2-40B4-BE49-F238E27FC236}">
                <a16:creationId xmlns:a16="http://schemas.microsoft.com/office/drawing/2014/main" id="{C41656B3-30D4-1B48-3832-A42F1E4BE231}"/>
              </a:ext>
            </a:extLst>
          </p:cNvPr>
          <p:cNvSpPr>
            <a:spLocks noGrp="1"/>
          </p:cNvSpPr>
          <p:nvPr>
            <p:ph type="body" sz="quarter" idx="11"/>
          </p:nvPr>
        </p:nvSpPr>
        <p:spPr>
          <a:xfrm>
            <a:off x="736577" y="4723934"/>
            <a:ext cx="2872154" cy="304800"/>
          </a:xfrm>
        </p:spPr>
        <p:txBody>
          <a:bodyPr>
            <a:noAutofit/>
          </a:bodyPr>
          <a:lstStyle>
            <a:lvl1pPr marL="0" indent="0" algn="ctr">
              <a:buNone/>
              <a:defRPr sz="1400" b="0" i="0">
                <a:latin typeface="Myriad Pro Light" panose="020B0403030403020204" pitchFamily="34" charset="0"/>
              </a:defRPr>
            </a:lvl1pPr>
            <a:lvl2pPr marL="457200" indent="0">
              <a:buNone/>
              <a:defRPr sz="1400" b="0" i="0">
                <a:latin typeface="Myriad Pro Light" panose="020B0403030403020204" pitchFamily="34" charset="0"/>
              </a:defRPr>
            </a:lvl2pPr>
            <a:lvl3pPr marL="914400" indent="0">
              <a:buNone/>
              <a:defRPr sz="1400" b="0" i="0">
                <a:latin typeface="Myriad Pro Light" panose="020B0403030403020204" pitchFamily="34" charset="0"/>
              </a:defRPr>
            </a:lvl3pPr>
            <a:lvl4pPr marL="1371600" indent="0">
              <a:buNone/>
              <a:defRPr sz="1400" b="0" i="0">
                <a:latin typeface="Myriad Pro Light" panose="020B0403030403020204" pitchFamily="34" charset="0"/>
              </a:defRPr>
            </a:lvl4pPr>
            <a:lvl5pPr marL="1828800" indent="0">
              <a:buNone/>
              <a:defRPr sz="1400" b="0" i="0">
                <a:latin typeface="Myriad Pro Light" panose="020B0403030403020204" pitchFamily="34" charset="0"/>
              </a:defRPr>
            </a:lvl5pPr>
          </a:lstStyle>
          <a:p>
            <a:pPr lvl="0"/>
            <a:r>
              <a:rPr lang="da-DK"/>
              <a:t>Klik for at redigere teksttypografierne i masteren</a:t>
            </a:r>
          </a:p>
        </p:txBody>
      </p:sp>
      <p:sp>
        <p:nvSpPr>
          <p:cNvPr id="58" name="Pladsholder til billede 57">
            <a:extLst>
              <a:ext uri="{FF2B5EF4-FFF2-40B4-BE49-F238E27FC236}">
                <a16:creationId xmlns:a16="http://schemas.microsoft.com/office/drawing/2014/main" id="{E380DC27-65F7-F340-3492-EFC40D25980A}"/>
              </a:ext>
            </a:extLst>
          </p:cNvPr>
          <p:cNvSpPr>
            <a:spLocks noGrp="1"/>
          </p:cNvSpPr>
          <p:nvPr>
            <p:ph type="pic" sz="quarter" idx="14"/>
          </p:nvPr>
        </p:nvSpPr>
        <p:spPr>
          <a:xfrm>
            <a:off x="1224180" y="2513864"/>
            <a:ext cx="1842286" cy="1842286"/>
          </a:xfrm>
          <a:custGeom>
            <a:avLst/>
            <a:gdLst>
              <a:gd name="connsiteX0" fmla="*/ 1441939 w 2883878"/>
              <a:gd name="connsiteY0" fmla="*/ 0 h 2883878"/>
              <a:gd name="connsiteX1" fmla="*/ 2883878 w 2883878"/>
              <a:gd name="connsiteY1" fmla="*/ 1441939 h 2883878"/>
              <a:gd name="connsiteX2" fmla="*/ 1441939 w 2883878"/>
              <a:gd name="connsiteY2" fmla="*/ 2883878 h 2883878"/>
              <a:gd name="connsiteX3" fmla="*/ 0 w 2883878"/>
              <a:gd name="connsiteY3" fmla="*/ 1441939 h 2883878"/>
              <a:gd name="connsiteX4" fmla="*/ 1441939 w 2883878"/>
              <a:gd name="connsiteY4" fmla="*/ 0 h 2883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8" h="2883878">
                <a:moveTo>
                  <a:pt x="1441939" y="0"/>
                </a:moveTo>
                <a:cubicBezTo>
                  <a:pt x="2238300" y="0"/>
                  <a:pt x="2883878" y="645578"/>
                  <a:pt x="2883878" y="1441939"/>
                </a:cubicBezTo>
                <a:cubicBezTo>
                  <a:pt x="2883878" y="2238300"/>
                  <a:pt x="2238300" y="2883878"/>
                  <a:pt x="1441939" y="2883878"/>
                </a:cubicBezTo>
                <a:cubicBezTo>
                  <a:pt x="645578" y="2883878"/>
                  <a:pt x="0" y="2238300"/>
                  <a:pt x="0" y="1441939"/>
                </a:cubicBezTo>
                <a:cubicBezTo>
                  <a:pt x="0" y="645578"/>
                  <a:pt x="645578" y="0"/>
                  <a:pt x="1441939" y="0"/>
                </a:cubicBezTo>
                <a:close/>
              </a:path>
            </a:pathLst>
          </a:custGeom>
        </p:spPr>
        <p:txBody>
          <a:bodyPr wrap="square">
            <a:noAutofit/>
          </a:bodyPr>
          <a:lstStyle>
            <a:lvl1pPr>
              <a:defRPr sz="1000"/>
            </a:lvl1pPr>
          </a:lstStyle>
          <a:p>
            <a:endParaRPr lang="da-DK"/>
          </a:p>
        </p:txBody>
      </p:sp>
      <p:cxnSp>
        <p:nvCxnSpPr>
          <p:cNvPr id="68" name="Lige pilforbindelse 67">
            <a:extLst>
              <a:ext uri="{FF2B5EF4-FFF2-40B4-BE49-F238E27FC236}">
                <a16:creationId xmlns:a16="http://schemas.microsoft.com/office/drawing/2014/main" id="{5BFF70E1-4518-5FA9-30C0-CD0765F2FF40}"/>
              </a:ext>
            </a:extLst>
          </p:cNvPr>
          <p:cNvCxnSpPr>
            <a:cxnSpLocks/>
            <a:stCxn id="5" idx="6"/>
            <a:endCxn id="9" idx="2"/>
          </p:cNvCxnSpPr>
          <p:nvPr userDrawn="1"/>
        </p:nvCxnSpPr>
        <p:spPr>
          <a:xfrm>
            <a:off x="7200229" y="3435007"/>
            <a:ext cx="1810439" cy="0"/>
          </a:xfrm>
          <a:prstGeom prst="straightConnector1">
            <a:avLst/>
          </a:prstGeom>
          <a:ln w="19050">
            <a:solidFill>
              <a:schemeClr val="tx1"/>
            </a:solidFill>
            <a:headEnd type="none" w="sm" len="sm"/>
            <a:tailEnd type="triangle" w="lg" len="lg"/>
          </a:ln>
        </p:spPr>
        <p:style>
          <a:lnRef idx="2">
            <a:schemeClr val="accent1"/>
          </a:lnRef>
          <a:fillRef idx="0">
            <a:schemeClr val="accent1"/>
          </a:fillRef>
          <a:effectRef idx="1">
            <a:schemeClr val="accent1"/>
          </a:effectRef>
          <a:fontRef idx="minor">
            <a:schemeClr val="tx1"/>
          </a:fontRef>
        </p:style>
      </p:cxnSp>
      <p:pic>
        <p:nvPicPr>
          <p:cNvPr id="3" name="Billede 2" descr="Et billede, der indeholder logo, Grafik, Font/skrifttype, symbol&#10;&#10;AI-genereret indhold kan være ukorrekt.">
            <a:extLst>
              <a:ext uri="{FF2B5EF4-FFF2-40B4-BE49-F238E27FC236}">
                <a16:creationId xmlns:a16="http://schemas.microsoft.com/office/drawing/2014/main" id="{EB92A895-BC1E-93A2-AEE7-09BB9F1B15EB}"/>
              </a:ext>
            </a:extLst>
          </p:cNvPr>
          <p:cNvPicPr>
            <a:picLocks noChangeAspect="1"/>
          </p:cNvPicPr>
          <p:nvPr userDrawn="1"/>
        </p:nvPicPr>
        <p:blipFill>
          <a:blip r:embed="rId2"/>
          <a:stretch>
            <a:fillRect/>
          </a:stretch>
        </p:blipFill>
        <p:spPr>
          <a:xfrm>
            <a:off x="11096205" y="98425"/>
            <a:ext cx="971550" cy="971550"/>
          </a:xfrm>
          <a:prstGeom prst="rect">
            <a:avLst/>
          </a:prstGeom>
        </p:spPr>
      </p:pic>
      <p:sp>
        <p:nvSpPr>
          <p:cNvPr id="5" name="Ellipse 4">
            <a:extLst>
              <a:ext uri="{FF2B5EF4-FFF2-40B4-BE49-F238E27FC236}">
                <a16:creationId xmlns:a16="http://schemas.microsoft.com/office/drawing/2014/main" id="{EBA1B1B1-1530-91C7-AD87-154D43D65393}"/>
              </a:ext>
            </a:extLst>
          </p:cNvPr>
          <p:cNvSpPr/>
          <p:nvPr userDrawn="1"/>
        </p:nvSpPr>
        <p:spPr>
          <a:xfrm>
            <a:off x="5066629" y="2368207"/>
            <a:ext cx="2133600" cy="2133600"/>
          </a:xfrm>
          <a:prstGeom prst="ellipse">
            <a:avLst/>
          </a:prstGeom>
          <a:noFill/>
          <a:ln w="25400">
            <a:solidFill>
              <a:schemeClr val="tx1"/>
            </a:solidFill>
            <a:prstDash val="sysDot"/>
            <a:round/>
          </a:ln>
          <a:effectLst>
            <a:outerShdw blurRad="403178" dist="38100" dir="2700000" sx="97000" sy="97000" algn="tl"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Pladsholder til tekst 24">
            <a:extLst>
              <a:ext uri="{FF2B5EF4-FFF2-40B4-BE49-F238E27FC236}">
                <a16:creationId xmlns:a16="http://schemas.microsoft.com/office/drawing/2014/main" id="{CCA402B4-5562-F146-AEB7-2312F687CD74}"/>
              </a:ext>
            </a:extLst>
          </p:cNvPr>
          <p:cNvSpPr>
            <a:spLocks noGrp="1"/>
          </p:cNvSpPr>
          <p:nvPr>
            <p:ph type="body" sz="quarter" idx="15"/>
          </p:nvPr>
        </p:nvSpPr>
        <p:spPr>
          <a:xfrm>
            <a:off x="4724683" y="4723934"/>
            <a:ext cx="2872154" cy="304800"/>
          </a:xfrm>
        </p:spPr>
        <p:txBody>
          <a:bodyPr>
            <a:noAutofit/>
          </a:bodyPr>
          <a:lstStyle>
            <a:lvl1pPr marL="0" indent="0" algn="ctr">
              <a:buNone/>
              <a:defRPr sz="1400" b="0" i="0">
                <a:latin typeface="Myriad Pro Light" panose="020B0403030403020204" pitchFamily="34" charset="0"/>
              </a:defRPr>
            </a:lvl1pPr>
            <a:lvl2pPr marL="457200" indent="0">
              <a:buNone/>
              <a:defRPr sz="1400" b="0" i="0">
                <a:latin typeface="Myriad Pro Light" panose="020B0403030403020204" pitchFamily="34" charset="0"/>
              </a:defRPr>
            </a:lvl2pPr>
            <a:lvl3pPr marL="914400" indent="0">
              <a:buNone/>
              <a:defRPr sz="1400" b="0" i="0">
                <a:latin typeface="Myriad Pro Light" panose="020B0403030403020204" pitchFamily="34" charset="0"/>
              </a:defRPr>
            </a:lvl3pPr>
            <a:lvl4pPr marL="1371600" indent="0">
              <a:buNone/>
              <a:defRPr sz="1400" b="0" i="0">
                <a:latin typeface="Myriad Pro Light" panose="020B0403030403020204" pitchFamily="34" charset="0"/>
              </a:defRPr>
            </a:lvl4pPr>
            <a:lvl5pPr marL="1828800" indent="0">
              <a:buNone/>
              <a:defRPr sz="1400" b="0" i="0">
                <a:latin typeface="Myriad Pro Light" panose="020B0403030403020204" pitchFamily="34" charset="0"/>
              </a:defRPr>
            </a:lvl5pPr>
          </a:lstStyle>
          <a:p>
            <a:pPr lvl="0"/>
            <a:r>
              <a:rPr lang="da-DK"/>
              <a:t>Klik for at redigere teksttypografierne i masteren</a:t>
            </a:r>
          </a:p>
        </p:txBody>
      </p:sp>
      <p:sp>
        <p:nvSpPr>
          <p:cNvPr id="7" name="Pladsholder til billede 57">
            <a:extLst>
              <a:ext uri="{FF2B5EF4-FFF2-40B4-BE49-F238E27FC236}">
                <a16:creationId xmlns:a16="http://schemas.microsoft.com/office/drawing/2014/main" id="{44F7D2D5-75C8-C25F-4A6B-EA39D6EADB93}"/>
              </a:ext>
            </a:extLst>
          </p:cNvPr>
          <p:cNvSpPr>
            <a:spLocks noGrp="1"/>
          </p:cNvSpPr>
          <p:nvPr>
            <p:ph type="pic" sz="quarter" idx="16"/>
          </p:nvPr>
        </p:nvSpPr>
        <p:spPr>
          <a:xfrm>
            <a:off x="5212286" y="2513864"/>
            <a:ext cx="1842286" cy="1842286"/>
          </a:xfrm>
          <a:custGeom>
            <a:avLst/>
            <a:gdLst>
              <a:gd name="connsiteX0" fmla="*/ 1441939 w 2883878"/>
              <a:gd name="connsiteY0" fmla="*/ 0 h 2883878"/>
              <a:gd name="connsiteX1" fmla="*/ 2883878 w 2883878"/>
              <a:gd name="connsiteY1" fmla="*/ 1441939 h 2883878"/>
              <a:gd name="connsiteX2" fmla="*/ 1441939 w 2883878"/>
              <a:gd name="connsiteY2" fmla="*/ 2883878 h 2883878"/>
              <a:gd name="connsiteX3" fmla="*/ 0 w 2883878"/>
              <a:gd name="connsiteY3" fmla="*/ 1441939 h 2883878"/>
              <a:gd name="connsiteX4" fmla="*/ 1441939 w 2883878"/>
              <a:gd name="connsiteY4" fmla="*/ 0 h 2883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8" h="2883878">
                <a:moveTo>
                  <a:pt x="1441939" y="0"/>
                </a:moveTo>
                <a:cubicBezTo>
                  <a:pt x="2238300" y="0"/>
                  <a:pt x="2883878" y="645578"/>
                  <a:pt x="2883878" y="1441939"/>
                </a:cubicBezTo>
                <a:cubicBezTo>
                  <a:pt x="2883878" y="2238300"/>
                  <a:pt x="2238300" y="2883878"/>
                  <a:pt x="1441939" y="2883878"/>
                </a:cubicBezTo>
                <a:cubicBezTo>
                  <a:pt x="645578" y="2883878"/>
                  <a:pt x="0" y="2238300"/>
                  <a:pt x="0" y="1441939"/>
                </a:cubicBezTo>
                <a:cubicBezTo>
                  <a:pt x="0" y="645578"/>
                  <a:pt x="645578" y="0"/>
                  <a:pt x="1441939" y="0"/>
                </a:cubicBezTo>
                <a:close/>
              </a:path>
            </a:pathLst>
          </a:custGeom>
        </p:spPr>
        <p:txBody>
          <a:bodyPr wrap="square">
            <a:noAutofit/>
          </a:bodyPr>
          <a:lstStyle>
            <a:lvl1pPr>
              <a:defRPr sz="1000"/>
            </a:lvl1pPr>
          </a:lstStyle>
          <a:p>
            <a:endParaRPr lang="da-DK"/>
          </a:p>
        </p:txBody>
      </p:sp>
      <p:sp>
        <p:nvSpPr>
          <p:cNvPr id="9" name="Ellipse 8">
            <a:extLst>
              <a:ext uri="{FF2B5EF4-FFF2-40B4-BE49-F238E27FC236}">
                <a16:creationId xmlns:a16="http://schemas.microsoft.com/office/drawing/2014/main" id="{50F416DD-3736-01A8-56F1-D9D8EE426025}"/>
              </a:ext>
            </a:extLst>
          </p:cNvPr>
          <p:cNvSpPr/>
          <p:nvPr userDrawn="1"/>
        </p:nvSpPr>
        <p:spPr>
          <a:xfrm>
            <a:off x="9010668" y="2368207"/>
            <a:ext cx="2133600" cy="2133600"/>
          </a:xfrm>
          <a:prstGeom prst="ellipse">
            <a:avLst/>
          </a:prstGeom>
          <a:noFill/>
          <a:ln w="25400">
            <a:solidFill>
              <a:schemeClr val="tx1"/>
            </a:solidFill>
            <a:prstDash val="sysDot"/>
            <a:round/>
          </a:ln>
          <a:effectLst>
            <a:outerShdw blurRad="403178" dist="38100" dir="2700000" sx="97000" sy="97000" algn="tl"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Pladsholder til tekst 24">
            <a:extLst>
              <a:ext uri="{FF2B5EF4-FFF2-40B4-BE49-F238E27FC236}">
                <a16:creationId xmlns:a16="http://schemas.microsoft.com/office/drawing/2014/main" id="{76BC1C97-C5D1-BE05-124B-76C5EC6182D5}"/>
              </a:ext>
            </a:extLst>
          </p:cNvPr>
          <p:cNvSpPr>
            <a:spLocks noGrp="1"/>
          </p:cNvSpPr>
          <p:nvPr>
            <p:ph type="body" sz="quarter" idx="17"/>
          </p:nvPr>
        </p:nvSpPr>
        <p:spPr>
          <a:xfrm>
            <a:off x="8668722" y="4723934"/>
            <a:ext cx="2872154" cy="304800"/>
          </a:xfrm>
        </p:spPr>
        <p:txBody>
          <a:bodyPr>
            <a:noAutofit/>
          </a:bodyPr>
          <a:lstStyle>
            <a:lvl1pPr marL="0" indent="0" algn="ctr">
              <a:buNone/>
              <a:defRPr sz="1400" b="0" i="0">
                <a:latin typeface="Myriad Pro Light" panose="020B0403030403020204" pitchFamily="34" charset="0"/>
              </a:defRPr>
            </a:lvl1pPr>
            <a:lvl2pPr marL="457200" indent="0">
              <a:buNone/>
              <a:defRPr sz="1400" b="0" i="0">
                <a:latin typeface="Myriad Pro Light" panose="020B0403030403020204" pitchFamily="34" charset="0"/>
              </a:defRPr>
            </a:lvl2pPr>
            <a:lvl3pPr marL="914400" indent="0">
              <a:buNone/>
              <a:defRPr sz="1400" b="0" i="0">
                <a:latin typeface="Myriad Pro Light" panose="020B0403030403020204" pitchFamily="34" charset="0"/>
              </a:defRPr>
            </a:lvl3pPr>
            <a:lvl4pPr marL="1371600" indent="0">
              <a:buNone/>
              <a:defRPr sz="1400" b="0" i="0">
                <a:latin typeface="Myriad Pro Light" panose="020B0403030403020204" pitchFamily="34" charset="0"/>
              </a:defRPr>
            </a:lvl4pPr>
            <a:lvl5pPr marL="1828800" indent="0">
              <a:buNone/>
              <a:defRPr sz="1400" b="0" i="0">
                <a:latin typeface="Myriad Pro Light" panose="020B0403030403020204" pitchFamily="34" charset="0"/>
              </a:defRPr>
            </a:lvl5pPr>
          </a:lstStyle>
          <a:p>
            <a:pPr lvl="0"/>
            <a:r>
              <a:rPr lang="da-DK"/>
              <a:t>Klik for at redigere teksttypografierne i masteren</a:t>
            </a:r>
          </a:p>
        </p:txBody>
      </p:sp>
      <p:sp>
        <p:nvSpPr>
          <p:cNvPr id="11" name="Pladsholder til billede 57">
            <a:extLst>
              <a:ext uri="{FF2B5EF4-FFF2-40B4-BE49-F238E27FC236}">
                <a16:creationId xmlns:a16="http://schemas.microsoft.com/office/drawing/2014/main" id="{58CDFCE8-EAAF-5F5E-5450-16602128D7F2}"/>
              </a:ext>
            </a:extLst>
          </p:cNvPr>
          <p:cNvSpPr>
            <a:spLocks noGrp="1"/>
          </p:cNvSpPr>
          <p:nvPr>
            <p:ph type="pic" sz="quarter" idx="18"/>
          </p:nvPr>
        </p:nvSpPr>
        <p:spPr>
          <a:xfrm>
            <a:off x="9156325" y="2513864"/>
            <a:ext cx="1842286" cy="1842286"/>
          </a:xfrm>
          <a:custGeom>
            <a:avLst/>
            <a:gdLst>
              <a:gd name="connsiteX0" fmla="*/ 1441939 w 2883878"/>
              <a:gd name="connsiteY0" fmla="*/ 0 h 2883878"/>
              <a:gd name="connsiteX1" fmla="*/ 2883878 w 2883878"/>
              <a:gd name="connsiteY1" fmla="*/ 1441939 h 2883878"/>
              <a:gd name="connsiteX2" fmla="*/ 1441939 w 2883878"/>
              <a:gd name="connsiteY2" fmla="*/ 2883878 h 2883878"/>
              <a:gd name="connsiteX3" fmla="*/ 0 w 2883878"/>
              <a:gd name="connsiteY3" fmla="*/ 1441939 h 2883878"/>
              <a:gd name="connsiteX4" fmla="*/ 1441939 w 2883878"/>
              <a:gd name="connsiteY4" fmla="*/ 0 h 2883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8" h="2883878">
                <a:moveTo>
                  <a:pt x="1441939" y="0"/>
                </a:moveTo>
                <a:cubicBezTo>
                  <a:pt x="2238300" y="0"/>
                  <a:pt x="2883878" y="645578"/>
                  <a:pt x="2883878" y="1441939"/>
                </a:cubicBezTo>
                <a:cubicBezTo>
                  <a:pt x="2883878" y="2238300"/>
                  <a:pt x="2238300" y="2883878"/>
                  <a:pt x="1441939" y="2883878"/>
                </a:cubicBezTo>
                <a:cubicBezTo>
                  <a:pt x="645578" y="2883878"/>
                  <a:pt x="0" y="2238300"/>
                  <a:pt x="0" y="1441939"/>
                </a:cubicBezTo>
                <a:cubicBezTo>
                  <a:pt x="0" y="645578"/>
                  <a:pt x="645578" y="0"/>
                  <a:pt x="1441939" y="0"/>
                </a:cubicBezTo>
                <a:close/>
              </a:path>
            </a:pathLst>
          </a:custGeom>
        </p:spPr>
        <p:txBody>
          <a:bodyPr wrap="square">
            <a:noAutofit/>
          </a:bodyPr>
          <a:lstStyle>
            <a:lvl1pPr>
              <a:defRPr sz="1000"/>
            </a:lvl1pPr>
          </a:lstStyle>
          <a:p>
            <a:endParaRPr lang="da-DK"/>
          </a:p>
        </p:txBody>
      </p:sp>
    </p:spTree>
    <p:extLst>
      <p:ext uri="{BB962C8B-B14F-4D97-AF65-F5344CB8AC3E}">
        <p14:creationId xmlns:p14="http://schemas.microsoft.com/office/powerpoint/2010/main" val="1813087983"/>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elslide">
    <p:bg>
      <p:bgPr>
        <a:gradFill>
          <a:gsLst>
            <a:gs pos="29000">
              <a:schemeClr val="accent5"/>
            </a:gs>
            <a:gs pos="78000">
              <a:schemeClr val="accent4"/>
            </a:gs>
          </a:gsLst>
          <a:lin ang="2700000" scaled="1"/>
        </a:gradFill>
        <a:effectLst/>
      </p:bgPr>
    </p:bg>
    <p:spTree>
      <p:nvGrpSpPr>
        <p:cNvPr id="1" name=""/>
        <p:cNvGrpSpPr/>
        <p:nvPr/>
      </p:nvGrpSpPr>
      <p:grpSpPr>
        <a:xfrm>
          <a:off x="0" y="0"/>
          <a:ext cx="0" cy="0"/>
          <a:chOff x="0" y="0"/>
          <a:chExt cx="0" cy="0"/>
        </a:xfrm>
      </p:grpSpPr>
      <p:sp>
        <p:nvSpPr>
          <p:cNvPr id="20" name="Afrundet rektangel 22">
            <a:extLst>
              <a:ext uri="{FF2B5EF4-FFF2-40B4-BE49-F238E27FC236}">
                <a16:creationId xmlns:a16="http://schemas.microsoft.com/office/drawing/2014/main" id="{41B32740-ED28-5CD4-232C-03F3FA9DD547}"/>
              </a:ext>
            </a:extLst>
          </p:cNvPr>
          <p:cNvSpPr/>
          <p:nvPr userDrawn="1"/>
        </p:nvSpPr>
        <p:spPr>
          <a:xfrm rot="5857398">
            <a:off x="3276502" y="-2169868"/>
            <a:ext cx="5638994" cy="10114984"/>
          </a:xfrm>
          <a:custGeom>
            <a:avLst/>
            <a:gdLst>
              <a:gd name="connsiteX0" fmla="*/ 0 w 1841500"/>
              <a:gd name="connsiteY0" fmla="*/ 306923 h 2863850"/>
              <a:gd name="connsiteX1" fmla="*/ 306923 w 1841500"/>
              <a:gd name="connsiteY1" fmla="*/ 0 h 2863850"/>
              <a:gd name="connsiteX2" fmla="*/ 1534577 w 1841500"/>
              <a:gd name="connsiteY2" fmla="*/ 0 h 2863850"/>
              <a:gd name="connsiteX3" fmla="*/ 1841500 w 1841500"/>
              <a:gd name="connsiteY3" fmla="*/ 306923 h 2863850"/>
              <a:gd name="connsiteX4" fmla="*/ 1841500 w 1841500"/>
              <a:gd name="connsiteY4" fmla="*/ 2556927 h 2863850"/>
              <a:gd name="connsiteX5" fmla="*/ 1534577 w 1841500"/>
              <a:gd name="connsiteY5" fmla="*/ 2863850 h 2863850"/>
              <a:gd name="connsiteX6" fmla="*/ 306923 w 1841500"/>
              <a:gd name="connsiteY6" fmla="*/ 2863850 h 2863850"/>
              <a:gd name="connsiteX7" fmla="*/ 0 w 1841500"/>
              <a:gd name="connsiteY7" fmla="*/ 2556927 h 2863850"/>
              <a:gd name="connsiteX8" fmla="*/ 0 w 1841500"/>
              <a:gd name="connsiteY8" fmla="*/ 306923 h 2863850"/>
              <a:gd name="connsiteX0" fmla="*/ 0 w 1841500"/>
              <a:gd name="connsiteY0" fmla="*/ 325326 h 2882253"/>
              <a:gd name="connsiteX1" fmla="*/ 306923 w 1841500"/>
              <a:gd name="connsiteY1" fmla="*/ 18403 h 2882253"/>
              <a:gd name="connsiteX2" fmla="*/ 1287318 w 1841500"/>
              <a:gd name="connsiteY2" fmla="*/ 0 h 2882253"/>
              <a:gd name="connsiteX3" fmla="*/ 1841500 w 1841500"/>
              <a:gd name="connsiteY3" fmla="*/ 325326 h 2882253"/>
              <a:gd name="connsiteX4" fmla="*/ 1841500 w 1841500"/>
              <a:gd name="connsiteY4" fmla="*/ 2575330 h 2882253"/>
              <a:gd name="connsiteX5" fmla="*/ 1534577 w 1841500"/>
              <a:gd name="connsiteY5" fmla="*/ 2882253 h 2882253"/>
              <a:gd name="connsiteX6" fmla="*/ 306923 w 1841500"/>
              <a:gd name="connsiteY6" fmla="*/ 2882253 h 2882253"/>
              <a:gd name="connsiteX7" fmla="*/ 0 w 1841500"/>
              <a:gd name="connsiteY7" fmla="*/ 2575330 h 2882253"/>
              <a:gd name="connsiteX8" fmla="*/ 0 w 1841500"/>
              <a:gd name="connsiteY8" fmla="*/ 325326 h 2882253"/>
              <a:gd name="connsiteX0" fmla="*/ 0 w 1841500"/>
              <a:gd name="connsiteY0" fmla="*/ 325326 h 2882253"/>
              <a:gd name="connsiteX1" fmla="*/ 306923 w 1841500"/>
              <a:gd name="connsiteY1" fmla="*/ 18403 h 2882253"/>
              <a:gd name="connsiteX2" fmla="*/ 1287318 w 1841500"/>
              <a:gd name="connsiteY2" fmla="*/ 0 h 2882253"/>
              <a:gd name="connsiteX3" fmla="*/ 1515440 w 1841500"/>
              <a:gd name="connsiteY3" fmla="*/ 224127 h 2882253"/>
              <a:gd name="connsiteX4" fmla="*/ 1841500 w 1841500"/>
              <a:gd name="connsiteY4" fmla="*/ 2575330 h 2882253"/>
              <a:gd name="connsiteX5" fmla="*/ 1534577 w 1841500"/>
              <a:gd name="connsiteY5" fmla="*/ 2882253 h 2882253"/>
              <a:gd name="connsiteX6" fmla="*/ 306923 w 1841500"/>
              <a:gd name="connsiteY6" fmla="*/ 2882253 h 2882253"/>
              <a:gd name="connsiteX7" fmla="*/ 0 w 1841500"/>
              <a:gd name="connsiteY7" fmla="*/ 2575330 h 2882253"/>
              <a:gd name="connsiteX8" fmla="*/ 0 w 1841500"/>
              <a:gd name="connsiteY8" fmla="*/ 325326 h 2882253"/>
              <a:gd name="connsiteX0" fmla="*/ 0 w 1841500"/>
              <a:gd name="connsiteY0" fmla="*/ 325326 h 2882253"/>
              <a:gd name="connsiteX1" fmla="*/ 323359 w 1841500"/>
              <a:gd name="connsiteY1" fmla="*/ 86074 h 2882253"/>
              <a:gd name="connsiteX2" fmla="*/ 1287318 w 1841500"/>
              <a:gd name="connsiteY2" fmla="*/ 0 h 2882253"/>
              <a:gd name="connsiteX3" fmla="*/ 1515440 w 1841500"/>
              <a:gd name="connsiteY3" fmla="*/ 224127 h 2882253"/>
              <a:gd name="connsiteX4" fmla="*/ 1841500 w 1841500"/>
              <a:gd name="connsiteY4" fmla="*/ 2575330 h 2882253"/>
              <a:gd name="connsiteX5" fmla="*/ 1534577 w 1841500"/>
              <a:gd name="connsiteY5" fmla="*/ 2882253 h 2882253"/>
              <a:gd name="connsiteX6" fmla="*/ 306923 w 1841500"/>
              <a:gd name="connsiteY6" fmla="*/ 2882253 h 2882253"/>
              <a:gd name="connsiteX7" fmla="*/ 0 w 1841500"/>
              <a:gd name="connsiteY7" fmla="*/ 2575330 h 2882253"/>
              <a:gd name="connsiteX8" fmla="*/ 0 w 1841500"/>
              <a:gd name="connsiteY8" fmla="*/ 325326 h 2882253"/>
              <a:gd name="connsiteX0" fmla="*/ 130035 w 1841500"/>
              <a:gd name="connsiteY0" fmla="*/ 324014 h 2882253"/>
              <a:gd name="connsiteX1" fmla="*/ 323359 w 1841500"/>
              <a:gd name="connsiteY1" fmla="*/ 86074 h 2882253"/>
              <a:gd name="connsiteX2" fmla="*/ 1287318 w 1841500"/>
              <a:gd name="connsiteY2" fmla="*/ 0 h 2882253"/>
              <a:gd name="connsiteX3" fmla="*/ 1515440 w 1841500"/>
              <a:gd name="connsiteY3" fmla="*/ 224127 h 2882253"/>
              <a:gd name="connsiteX4" fmla="*/ 1841500 w 1841500"/>
              <a:gd name="connsiteY4" fmla="*/ 2575330 h 2882253"/>
              <a:gd name="connsiteX5" fmla="*/ 1534577 w 1841500"/>
              <a:gd name="connsiteY5" fmla="*/ 2882253 h 2882253"/>
              <a:gd name="connsiteX6" fmla="*/ 306923 w 1841500"/>
              <a:gd name="connsiteY6" fmla="*/ 2882253 h 2882253"/>
              <a:gd name="connsiteX7" fmla="*/ 0 w 1841500"/>
              <a:gd name="connsiteY7" fmla="*/ 2575330 h 2882253"/>
              <a:gd name="connsiteX8" fmla="*/ 130035 w 1841500"/>
              <a:gd name="connsiteY8" fmla="*/ 324014 h 2882253"/>
              <a:gd name="connsiteX0" fmla="*/ 48162 w 1759627"/>
              <a:gd name="connsiteY0" fmla="*/ 324014 h 2882253"/>
              <a:gd name="connsiteX1" fmla="*/ 241486 w 1759627"/>
              <a:gd name="connsiteY1" fmla="*/ 86074 h 2882253"/>
              <a:gd name="connsiteX2" fmla="*/ 1205445 w 1759627"/>
              <a:gd name="connsiteY2" fmla="*/ 0 h 2882253"/>
              <a:gd name="connsiteX3" fmla="*/ 1433567 w 1759627"/>
              <a:gd name="connsiteY3" fmla="*/ 224127 h 2882253"/>
              <a:gd name="connsiteX4" fmla="*/ 1759627 w 1759627"/>
              <a:gd name="connsiteY4" fmla="*/ 2575330 h 2882253"/>
              <a:gd name="connsiteX5" fmla="*/ 1452704 w 1759627"/>
              <a:gd name="connsiteY5" fmla="*/ 2882253 h 2882253"/>
              <a:gd name="connsiteX6" fmla="*/ 225050 w 1759627"/>
              <a:gd name="connsiteY6" fmla="*/ 2882253 h 2882253"/>
              <a:gd name="connsiteX7" fmla="*/ 0 w 1759627"/>
              <a:gd name="connsiteY7" fmla="*/ 2612279 h 2882253"/>
              <a:gd name="connsiteX8" fmla="*/ 48162 w 1759627"/>
              <a:gd name="connsiteY8" fmla="*/ 324014 h 2882253"/>
              <a:gd name="connsiteX0" fmla="*/ 48162 w 1759627"/>
              <a:gd name="connsiteY0" fmla="*/ 324014 h 2882253"/>
              <a:gd name="connsiteX1" fmla="*/ 241486 w 1759627"/>
              <a:gd name="connsiteY1" fmla="*/ 86074 h 2882253"/>
              <a:gd name="connsiteX2" fmla="*/ 1205445 w 1759627"/>
              <a:gd name="connsiteY2" fmla="*/ 0 h 2882253"/>
              <a:gd name="connsiteX3" fmla="*/ 1433567 w 1759627"/>
              <a:gd name="connsiteY3" fmla="*/ 224127 h 2882253"/>
              <a:gd name="connsiteX4" fmla="*/ 1759627 w 1759627"/>
              <a:gd name="connsiteY4" fmla="*/ 2575330 h 2882253"/>
              <a:gd name="connsiteX5" fmla="*/ 1452704 w 1759627"/>
              <a:gd name="connsiteY5" fmla="*/ 2882253 h 2882253"/>
              <a:gd name="connsiteX6" fmla="*/ 223656 w 1759627"/>
              <a:gd name="connsiteY6" fmla="*/ 2807839 h 2882253"/>
              <a:gd name="connsiteX7" fmla="*/ 0 w 1759627"/>
              <a:gd name="connsiteY7" fmla="*/ 2612279 h 2882253"/>
              <a:gd name="connsiteX8" fmla="*/ 48162 w 1759627"/>
              <a:gd name="connsiteY8" fmla="*/ 324014 h 2882253"/>
              <a:gd name="connsiteX0" fmla="*/ 48162 w 1759627"/>
              <a:gd name="connsiteY0" fmla="*/ 324014 h 2807839"/>
              <a:gd name="connsiteX1" fmla="*/ 241486 w 1759627"/>
              <a:gd name="connsiteY1" fmla="*/ 86074 h 2807839"/>
              <a:gd name="connsiteX2" fmla="*/ 1205445 w 1759627"/>
              <a:gd name="connsiteY2" fmla="*/ 0 h 2807839"/>
              <a:gd name="connsiteX3" fmla="*/ 1433567 w 1759627"/>
              <a:gd name="connsiteY3" fmla="*/ 224127 h 2807839"/>
              <a:gd name="connsiteX4" fmla="*/ 1759627 w 1759627"/>
              <a:gd name="connsiteY4" fmla="*/ 2575330 h 2807839"/>
              <a:gd name="connsiteX5" fmla="*/ 1379212 w 1759627"/>
              <a:gd name="connsiteY5" fmla="*/ 2767897 h 2807839"/>
              <a:gd name="connsiteX6" fmla="*/ 223656 w 1759627"/>
              <a:gd name="connsiteY6" fmla="*/ 2807839 h 2807839"/>
              <a:gd name="connsiteX7" fmla="*/ 0 w 1759627"/>
              <a:gd name="connsiteY7" fmla="*/ 2612279 h 2807839"/>
              <a:gd name="connsiteX8" fmla="*/ 48162 w 1759627"/>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0923 w 1584890"/>
              <a:gd name="connsiteY0" fmla="*/ 324014 h 2807839"/>
              <a:gd name="connsiteX1" fmla="*/ 234247 w 1584890"/>
              <a:gd name="connsiteY1" fmla="*/ 86074 h 2807839"/>
              <a:gd name="connsiteX2" fmla="*/ 1198206 w 1584890"/>
              <a:gd name="connsiteY2" fmla="*/ 0 h 2807839"/>
              <a:gd name="connsiteX3" fmla="*/ 1426328 w 1584890"/>
              <a:gd name="connsiteY3" fmla="*/ 224127 h 2807839"/>
              <a:gd name="connsiteX4" fmla="*/ 1584890 w 1584890"/>
              <a:gd name="connsiteY4" fmla="*/ 2496162 h 2807839"/>
              <a:gd name="connsiteX5" fmla="*/ 1371973 w 1584890"/>
              <a:gd name="connsiteY5" fmla="*/ 2767897 h 2807839"/>
              <a:gd name="connsiteX6" fmla="*/ 216417 w 1584890"/>
              <a:gd name="connsiteY6" fmla="*/ 2807839 h 2807839"/>
              <a:gd name="connsiteX7" fmla="*/ 0 w 1584890"/>
              <a:gd name="connsiteY7" fmla="*/ 2564391 h 2807839"/>
              <a:gd name="connsiteX8" fmla="*/ 40923 w 1584890"/>
              <a:gd name="connsiteY8" fmla="*/ 324014 h 2807839"/>
              <a:gd name="connsiteX0" fmla="*/ 40923 w 1584890"/>
              <a:gd name="connsiteY0" fmla="*/ 324014 h 2807839"/>
              <a:gd name="connsiteX1" fmla="*/ 234247 w 1584890"/>
              <a:gd name="connsiteY1" fmla="*/ 86074 h 2807839"/>
              <a:gd name="connsiteX2" fmla="*/ 1198206 w 1584890"/>
              <a:gd name="connsiteY2" fmla="*/ 0 h 2807839"/>
              <a:gd name="connsiteX3" fmla="*/ 1426328 w 1584890"/>
              <a:gd name="connsiteY3" fmla="*/ 224127 h 2807839"/>
              <a:gd name="connsiteX4" fmla="*/ 1584890 w 1584890"/>
              <a:gd name="connsiteY4" fmla="*/ 2496162 h 2807839"/>
              <a:gd name="connsiteX5" fmla="*/ 1371973 w 1584890"/>
              <a:gd name="connsiteY5" fmla="*/ 2767897 h 2807839"/>
              <a:gd name="connsiteX6" fmla="*/ 216417 w 1584890"/>
              <a:gd name="connsiteY6" fmla="*/ 2807839 h 2807839"/>
              <a:gd name="connsiteX7" fmla="*/ 0 w 1584890"/>
              <a:gd name="connsiteY7" fmla="*/ 2564391 h 2807839"/>
              <a:gd name="connsiteX8" fmla="*/ 40923 w 1584890"/>
              <a:gd name="connsiteY8" fmla="*/ 324014 h 280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4890" h="2807839">
                <a:moveTo>
                  <a:pt x="40923" y="324014"/>
                </a:moveTo>
                <a:cubicBezTo>
                  <a:pt x="40923" y="154505"/>
                  <a:pt x="166203" y="89230"/>
                  <a:pt x="234247" y="86074"/>
                </a:cubicBezTo>
                <a:lnTo>
                  <a:pt x="1198206" y="0"/>
                </a:lnTo>
                <a:cubicBezTo>
                  <a:pt x="1334638" y="3710"/>
                  <a:pt x="1411204" y="116981"/>
                  <a:pt x="1426328" y="224127"/>
                </a:cubicBezTo>
                <a:lnTo>
                  <a:pt x="1584890" y="2496162"/>
                </a:lnTo>
                <a:cubicBezTo>
                  <a:pt x="1584890" y="2665671"/>
                  <a:pt x="1471577" y="2770049"/>
                  <a:pt x="1371973" y="2767897"/>
                </a:cubicBezTo>
                <a:lnTo>
                  <a:pt x="216417" y="2807839"/>
                </a:lnTo>
                <a:cubicBezTo>
                  <a:pt x="46908" y="2807839"/>
                  <a:pt x="6775" y="2678394"/>
                  <a:pt x="0" y="2564391"/>
                </a:cubicBezTo>
                <a:lnTo>
                  <a:pt x="40923" y="324014"/>
                </a:lnTo>
                <a:close/>
              </a:path>
            </a:pathLst>
          </a:custGeom>
          <a:gradFill>
            <a:gsLst>
              <a:gs pos="19000">
                <a:schemeClr val="tx1">
                  <a:alpha val="40000"/>
                </a:schemeClr>
              </a:gs>
              <a:gs pos="68000">
                <a:schemeClr val="tx1">
                  <a:alpha val="76087"/>
                </a:schemeClr>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888F9938-653A-D130-AE2D-E58996EBCF3A}"/>
              </a:ext>
            </a:extLst>
          </p:cNvPr>
          <p:cNvSpPr>
            <a:spLocks noGrp="1"/>
          </p:cNvSpPr>
          <p:nvPr>
            <p:ph type="ctrTitle"/>
          </p:nvPr>
        </p:nvSpPr>
        <p:spPr>
          <a:xfrm rot="21407910">
            <a:off x="2360912" y="1409754"/>
            <a:ext cx="7470175" cy="2338036"/>
          </a:xfrm>
        </p:spPr>
        <p:txBody>
          <a:bodyPr anchor="b"/>
          <a:lstStyle>
            <a:lvl1pPr algn="l">
              <a:defRPr sz="6000" b="1" i="0">
                <a:solidFill>
                  <a:schemeClr val="bg1"/>
                </a:solidFill>
                <a:latin typeface="Myriad Pro Light" panose="020B0403030403020204" pitchFamily="34" charset="0"/>
              </a:defRPr>
            </a:lvl1pPr>
          </a:lstStyle>
          <a:p>
            <a:r>
              <a:rPr lang="da-DK"/>
              <a:t>Klik for at redigere titeltypografien i masteren</a:t>
            </a:r>
          </a:p>
        </p:txBody>
      </p:sp>
      <p:sp>
        <p:nvSpPr>
          <p:cNvPr id="3" name="Undertitel 2">
            <a:extLst>
              <a:ext uri="{FF2B5EF4-FFF2-40B4-BE49-F238E27FC236}">
                <a16:creationId xmlns:a16="http://schemas.microsoft.com/office/drawing/2014/main" id="{18182058-6842-3E41-7364-4980F9A3A4DD}"/>
              </a:ext>
            </a:extLst>
          </p:cNvPr>
          <p:cNvSpPr>
            <a:spLocks noGrp="1"/>
          </p:cNvSpPr>
          <p:nvPr>
            <p:ph type="subTitle" idx="1"/>
          </p:nvPr>
        </p:nvSpPr>
        <p:spPr>
          <a:xfrm>
            <a:off x="2727446" y="3976114"/>
            <a:ext cx="6475435" cy="110783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16" name="Billede 15" descr="Et billede, der indeholder logo, Grafik, Font/skrifttype, symbol&#10;&#10;AI-genereret indhold kan være ukorrekt.">
            <a:extLst>
              <a:ext uri="{FF2B5EF4-FFF2-40B4-BE49-F238E27FC236}">
                <a16:creationId xmlns:a16="http://schemas.microsoft.com/office/drawing/2014/main" id="{0881FDCB-18F4-2F82-D2C2-1A84D0332237}"/>
              </a:ext>
            </a:extLst>
          </p:cNvPr>
          <p:cNvPicPr>
            <a:picLocks noChangeAspect="1"/>
          </p:cNvPicPr>
          <p:nvPr userDrawn="1"/>
        </p:nvPicPr>
        <p:blipFill>
          <a:blip r:embed="rId2"/>
          <a:stretch>
            <a:fillRect/>
          </a:stretch>
        </p:blipFill>
        <p:spPr>
          <a:xfrm>
            <a:off x="11082557" y="98425"/>
            <a:ext cx="971550" cy="971550"/>
          </a:xfrm>
          <a:prstGeom prst="rect">
            <a:avLst/>
          </a:prstGeom>
        </p:spPr>
      </p:pic>
      <p:pic>
        <p:nvPicPr>
          <p:cNvPr id="22" name="Billede 21">
            <a:extLst>
              <a:ext uri="{FF2B5EF4-FFF2-40B4-BE49-F238E27FC236}">
                <a16:creationId xmlns:a16="http://schemas.microsoft.com/office/drawing/2014/main" id="{05117354-827D-C41D-8885-0C4631B3400E}"/>
              </a:ext>
            </a:extLst>
          </p:cNvPr>
          <p:cNvPicPr>
            <a:picLocks noChangeAspect="1"/>
          </p:cNvPicPr>
          <p:nvPr userDrawn="1"/>
        </p:nvPicPr>
        <p:blipFill>
          <a:blip r:embed="rId3"/>
          <a:stretch>
            <a:fillRect/>
          </a:stretch>
        </p:blipFill>
        <p:spPr>
          <a:xfrm>
            <a:off x="3418639" y="6160079"/>
            <a:ext cx="1222656" cy="113455"/>
          </a:xfrm>
          <a:prstGeom prst="rect">
            <a:avLst/>
          </a:prstGeom>
        </p:spPr>
      </p:pic>
      <p:pic>
        <p:nvPicPr>
          <p:cNvPr id="24" name="Billede 23" descr="Et billede, der indeholder tekst, Font/skrifttype, Grafik, logo&#10;&#10;AI-genereret indhold kan være ukorrekt.">
            <a:extLst>
              <a:ext uri="{FF2B5EF4-FFF2-40B4-BE49-F238E27FC236}">
                <a16:creationId xmlns:a16="http://schemas.microsoft.com/office/drawing/2014/main" id="{0D6FFED8-0C30-A9CF-3E7B-0E1E7294EFD0}"/>
              </a:ext>
            </a:extLst>
          </p:cNvPr>
          <p:cNvPicPr>
            <a:picLocks noChangeAspect="1"/>
          </p:cNvPicPr>
          <p:nvPr userDrawn="1"/>
        </p:nvPicPr>
        <p:blipFill>
          <a:blip r:embed="rId4"/>
          <a:stretch>
            <a:fillRect/>
          </a:stretch>
        </p:blipFill>
        <p:spPr>
          <a:xfrm>
            <a:off x="1297144" y="6058934"/>
            <a:ext cx="760656" cy="315744"/>
          </a:xfrm>
          <a:prstGeom prst="rect">
            <a:avLst/>
          </a:prstGeom>
        </p:spPr>
      </p:pic>
      <p:pic>
        <p:nvPicPr>
          <p:cNvPr id="28" name="Billede 27" descr="Et billede, der indeholder Font/skrifttype, Grafik, design, grafisk design&#10;&#10;AI-genereret indhold kan være ukorrekt.">
            <a:extLst>
              <a:ext uri="{FF2B5EF4-FFF2-40B4-BE49-F238E27FC236}">
                <a16:creationId xmlns:a16="http://schemas.microsoft.com/office/drawing/2014/main" id="{F81A8DE1-917F-F299-FF3F-ACCD5375EB16}"/>
              </a:ext>
            </a:extLst>
          </p:cNvPr>
          <p:cNvPicPr>
            <a:picLocks noChangeAspect="1"/>
          </p:cNvPicPr>
          <p:nvPr userDrawn="1"/>
        </p:nvPicPr>
        <p:blipFill>
          <a:blip r:embed="rId5"/>
          <a:stretch>
            <a:fillRect/>
          </a:stretch>
        </p:blipFill>
        <p:spPr>
          <a:xfrm>
            <a:off x="2539670" y="6065645"/>
            <a:ext cx="397099" cy="302323"/>
          </a:xfrm>
          <a:prstGeom prst="rect">
            <a:avLst/>
          </a:prstGeom>
        </p:spPr>
      </p:pic>
    </p:spTree>
    <p:extLst>
      <p:ext uri="{BB962C8B-B14F-4D97-AF65-F5344CB8AC3E}">
        <p14:creationId xmlns:p14="http://schemas.microsoft.com/office/powerpoint/2010/main" val="329644486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Nyt afsnit A">
    <p:bg>
      <p:bgPr>
        <a:gradFill>
          <a:gsLst>
            <a:gs pos="28000">
              <a:schemeClr val="accent5">
                <a:lumMod val="60000"/>
              </a:schemeClr>
            </a:gs>
            <a:gs pos="78000">
              <a:schemeClr val="accent5"/>
            </a:gs>
          </a:gsLst>
          <a:lin ang="270000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215305-0218-5627-01D4-8F0062E6BFEB}"/>
              </a:ext>
            </a:extLst>
          </p:cNvPr>
          <p:cNvSpPr>
            <a:spLocks noGrp="1"/>
          </p:cNvSpPr>
          <p:nvPr>
            <p:ph type="title"/>
          </p:nvPr>
        </p:nvSpPr>
        <p:spPr>
          <a:xfrm>
            <a:off x="1055076" y="2019869"/>
            <a:ext cx="10081847" cy="2101755"/>
          </a:xfrm>
        </p:spPr>
        <p:txBody>
          <a:bodyPr anchor="b"/>
          <a:lstStyle>
            <a:lvl1pPr>
              <a:defRPr sz="6000" b="1" i="0">
                <a:solidFill>
                  <a:schemeClr val="bg1"/>
                </a:solidFill>
                <a:latin typeface="Myriad Pro Light" panose="020B0403030403020204" pitchFamily="34" charset="0"/>
              </a:defRPr>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8F4CC2CD-6D4E-52BB-55BB-A9449E1DAFF8}"/>
              </a:ext>
            </a:extLst>
          </p:cNvPr>
          <p:cNvSpPr>
            <a:spLocks noGrp="1"/>
          </p:cNvSpPr>
          <p:nvPr>
            <p:ph type="body" idx="1"/>
          </p:nvPr>
        </p:nvSpPr>
        <p:spPr>
          <a:xfrm>
            <a:off x="1055076" y="4589463"/>
            <a:ext cx="10081847" cy="1006119"/>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pic>
        <p:nvPicPr>
          <p:cNvPr id="8" name="Billede 7" descr="Et billede, der indeholder logo, Grafik, Font/skrifttype, symbol&#10;&#10;AI-genereret indhold kan være ukorrekt.">
            <a:extLst>
              <a:ext uri="{FF2B5EF4-FFF2-40B4-BE49-F238E27FC236}">
                <a16:creationId xmlns:a16="http://schemas.microsoft.com/office/drawing/2014/main" id="{FEAF23AB-5D49-6E31-713E-7F98DD69FB5B}"/>
              </a:ext>
            </a:extLst>
          </p:cNvPr>
          <p:cNvPicPr>
            <a:picLocks noChangeAspect="1"/>
          </p:cNvPicPr>
          <p:nvPr userDrawn="1"/>
        </p:nvPicPr>
        <p:blipFill>
          <a:blip r:embed="rId2"/>
          <a:stretch>
            <a:fillRect/>
          </a:stretch>
        </p:blipFill>
        <p:spPr>
          <a:xfrm>
            <a:off x="11087061" y="98425"/>
            <a:ext cx="971550" cy="971550"/>
          </a:xfrm>
          <a:prstGeom prst="rect">
            <a:avLst/>
          </a:prstGeom>
        </p:spPr>
      </p:pic>
    </p:spTree>
    <p:extLst>
      <p:ext uri="{BB962C8B-B14F-4D97-AF65-F5344CB8AC3E}">
        <p14:creationId xmlns:p14="http://schemas.microsoft.com/office/powerpoint/2010/main" val="3180758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Nyt afsnit B">
    <p:bg>
      <p:bgPr>
        <a:gradFill>
          <a:gsLst>
            <a:gs pos="28000">
              <a:schemeClr val="accent4">
                <a:lumMod val="60000"/>
              </a:schemeClr>
            </a:gs>
            <a:gs pos="78000">
              <a:schemeClr val="accent4"/>
            </a:gs>
          </a:gsLst>
          <a:lin ang="270000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215305-0218-5627-01D4-8F0062E6BFEB}"/>
              </a:ext>
            </a:extLst>
          </p:cNvPr>
          <p:cNvSpPr>
            <a:spLocks noGrp="1"/>
          </p:cNvSpPr>
          <p:nvPr>
            <p:ph type="title"/>
          </p:nvPr>
        </p:nvSpPr>
        <p:spPr>
          <a:xfrm>
            <a:off x="1055076" y="2019869"/>
            <a:ext cx="10081847" cy="2101755"/>
          </a:xfrm>
        </p:spPr>
        <p:txBody>
          <a:bodyPr anchor="b"/>
          <a:lstStyle>
            <a:lvl1pPr>
              <a:defRPr sz="6000" b="1" i="0">
                <a:solidFill>
                  <a:schemeClr val="bg1"/>
                </a:solidFill>
                <a:latin typeface="Myriad Pro Light" panose="020B0403030403020204" pitchFamily="34" charset="0"/>
              </a:defRPr>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8F4CC2CD-6D4E-52BB-55BB-A9449E1DAFF8}"/>
              </a:ext>
            </a:extLst>
          </p:cNvPr>
          <p:cNvSpPr>
            <a:spLocks noGrp="1"/>
          </p:cNvSpPr>
          <p:nvPr>
            <p:ph type="body" idx="1"/>
          </p:nvPr>
        </p:nvSpPr>
        <p:spPr>
          <a:xfrm>
            <a:off x="1055076" y="4589463"/>
            <a:ext cx="10081847" cy="1006119"/>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pic>
        <p:nvPicPr>
          <p:cNvPr id="8" name="Billede 7" descr="Et billede, der indeholder logo, Grafik, Font/skrifttype, symbol&#10;&#10;AI-genereret indhold kan være ukorrekt.">
            <a:extLst>
              <a:ext uri="{FF2B5EF4-FFF2-40B4-BE49-F238E27FC236}">
                <a16:creationId xmlns:a16="http://schemas.microsoft.com/office/drawing/2014/main" id="{FEAF23AB-5D49-6E31-713E-7F98DD69FB5B}"/>
              </a:ext>
            </a:extLst>
          </p:cNvPr>
          <p:cNvPicPr>
            <a:picLocks noChangeAspect="1"/>
          </p:cNvPicPr>
          <p:nvPr userDrawn="1"/>
        </p:nvPicPr>
        <p:blipFill>
          <a:blip r:embed="rId2"/>
          <a:stretch>
            <a:fillRect/>
          </a:stretch>
        </p:blipFill>
        <p:spPr>
          <a:xfrm>
            <a:off x="11077917" y="98425"/>
            <a:ext cx="971550" cy="971550"/>
          </a:xfrm>
          <a:prstGeom prst="rect">
            <a:avLst/>
          </a:prstGeom>
        </p:spPr>
      </p:pic>
    </p:spTree>
    <p:extLst>
      <p:ext uri="{BB962C8B-B14F-4D97-AF65-F5344CB8AC3E}">
        <p14:creationId xmlns:p14="http://schemas.microsoft.com/office/powerpoint/2010/main" val="3262551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yt afsnit B">
    <p:bg>
      <p:bgPr>
        <a:gradFill>
          <a:gsLst>
            <a:gs pos="28000">
              <a:schemeClr val="accent4">
                <a:lumMod val="40000"/>
              </a:schemeClr>
            </a:gs>
            <a:gs pos="78000">
              <a:schemeClr val="accent4"/>
            </a:gs>
          </a:gsLst>
          <a:lin ang="270000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215305-0218-5627-01D4-8F0062E6BFEB}"/>
              </a:ext>
            </a:extLst>
          </p:cNvPr>
          <p:cNvSpPr>
            <a:spLocks noGrp="1"/>
          </p:cNvSpPr>
          <p:nvPr>
            <p:ph type="title"/>
          </p:nvPr>
        </p:nvSpPr>
        <p:spPr>
          <a:xfrm>
            <a:off x="1055076" y="2019869"/>
            <a:ext cx="10081847" cy="2101755"/>
          </a:xfrm>
        </p:spPr>
        <p:txBody>
          <a:bodyPr anchor="b"/>
          <a:lstStyle>
            <a:lvl1pPr>
              <a:defRPr sz="6000" b="1" i="0">
                <a:solidFill>
                  <a:schemeClr val="bg1"/>
                </a:solidFill>
                <a:latin typeface="Myriad Pro Light" panose="020B0403030403020204" pitchFamily="34" charset="0"/>
              </a:defRPr>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8F4CC2CD-6D4E-52BB-55BB-A9449E1DAFF8}"/>
              </a:ext>
            </a:extLst>
          </p:cNvPr>
          <p:cNvSpPr>
            <a:spLocks noGrp="1"/>
          </p:cNvSpPr>
          <p:nvPr>
            <p:ph type="body" idx="1"/>
          </p:nvPr>
        </p:nvSpPr>
        <p:spPr>
          <a:xfrm>
            <a:off x="1055076" y="4589463"/>
            <a:ext cx="10081847" cy="1006119"/>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pic>
        <p:nvPicPr>
          <p:cNvPr id="8" name="Billede 7" descr="Et billede, der indeholder logo, Grafik, Font/skrifttype, symbol&#10;&#10;AI-genereret indhold kan være ukorrekt.">
            <a:extLst>
              <a:ext uri="{FF2B5EF4-FFF2-40B4-BE49-F238E27FC236}">
                <a16:creationId xmlns:a16="http://schemas.microsoft.com/office/drawing/2014/main" id="{FEAF23AB-5D49-6E31-713E-7F98DD69FB5B}"/>
              </a:ext>
            </a:extLst>
          </p:cNvPr>
          <p:cNvPicPr>
            <a:picLocks noChangeAspect="1"/>
          </p:cNvPicPr>
          <p:nvPr userDrawn="1"/>
        </p:nvPicPr>
        <p:blipFill>
          <a:blip r:embed="rId2"/>
          <a:stretch>
            <a:fillRect/>
          </a:stretch>
        </p:blipFill>
        <p:spPr>
          <a:xfrm>
            <a:off x="11096205" y="98425"/>
            <a:ext cx="971550" cy="971550"/>
          </a:xfrm>
          <a:prstGeom prst="rect">
            <a:avLst/>
          </a:prstGeom>
        </p:spPr>
      </p:pic>
    </p:spTree>
    <p:extLst>
      <p:ext uri="{BB962C8B-B14F-4D97-AF65-F5344CB8AC3E}">
        <p14:creationId xmlns:p14="http://schemas.microsoft.com/office/powerpoint/2010/main" val="39937790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illede venstre A">
    <p:bg>
      <p:bgPr>
        <a:gradFill>
          <a:gsLst>
            <a:gs pos="29000">
              <a:schemeClr val="accent5">
                <a:lumMod val="60000"/>
              </a:schemeClr>
            </a:gs>
            <a:gs pos="78000">
              <a:schemeClr val="accent5"/>
            </a:gs>
          </a:gsLst>
          <a:lin ang="2700000" scaled="1"/>
        </a:gradFill>
        <a:effectLst/>
      </p:bgPr>
    </p:bg>
    <p:spTree>
      <p:nvGrpSpPr>
        <p:cNvPr id="1" name=""/>
        <p:cNvGrpSpPr/>
        <p:nvPr/>
      </p:nvGrpSpPr>
      <p:grpSpPr>
        <a:xfrm>
          <a:off x="0" y="0"/>
          <a:ext cx="0" cy="0"/>
          <a:chOff x="0" y="0"/>
          <a:chExt cx="0" cy="0"/>
        </a:xfrm>
      </p:grpSpPr>
      <p:pic>
        <p:nvPicPr>
          <p:cNvPr id="6" name="Billede 5" descr="Et billede, der indeholder logo, Grafik, Font/skrifttype, symbol&#10;&#10;AI-genereret indhold kan være ukorrekt.">
            <a:extLst>
              <a:ext uri="{FF2B5EF4-FFF2-40B4-BE49-F238E27FC236}">
                <a16:creationId xmlns:a16="http://schemas.microsoft.com/office/drawing/2014/main" id="{4A3F51F9-2697-B88F-9E82-780038739CF7}"/>
              </a:ext>
            </a:extLst>
          </p:cNvPr>
          <p:cNvPicPr>
            <a:picLocks noChangeAspect="1"/>
          </p:cNvPicPr>
          <p:nvPr userDrawn="1"/>
        </p:nvPicPr>
        <p:blipFill>
          <a:blip r:embed="rId2"/>
          <a:stretch>
            <a:fillRect/>
          </a:stretch>
        </p:blipFill>
        <p:spPr>
          <a:xfrm>
            <a:off x="11077917" y="98425"/>
            <a:ext cx="971550" cy="971550"/>
          </a:xfrm>
          <a:prstGeom prst="rect">
            <a:avLst/>
          </a:prstGeom>
        </p:spPr>
      </p:pic>
      <p:sp>
        <p:nvSpPr>
          <p:cNvPr id="7" name="Titel 1">
            <a:extLst>
              <a:ext uri="{FF2B5EF4-FFF2-40B4-BE49-F238E27FC236}">
                <a16:creationId xmlns:a16="http://schemas.microsoft.com/office/drawing/2014/main" id="{EACC14C2-5144-49DB-FFF5-25372B10E6B0}"/>
              </a:ext>
            </a:extLst>
          </p:cNvPr>
          <p:cNvSpPr>
            <a:spLocks noGrp="1"/>
          </p:cNvSpPr>
          <p:nvPr>
            <p:ph type="title"/>
          </p:nvPr>
        </p:nvSpPr>
        <p:spPr>
          <a:xfrm>
            <a:off x="6823881" y="545911"/>
            <a:ext cx="4301319" cy="736980"/>
          </a:xfrm>
        </p:spPr>
        <p:txBody>
          <a:bodyPr>
            <a:noAutofit/>
          </a:bodyPr>
          <a:lstStyle>
            <a:lvl1pPr>
              <a:defRPr sz="3200" b="1" i="0">
                <a:solidFill>
                  <a:schemeClr val="bg1"/>
                </a:solidFill>
                <a:latin typeface="Myriad Pro Light" panose="020B0403030403020204" pitchFamily="34" charset="0"/>
              </a:defRPr>
            </a:lvl1pPr>
          </a:lstStyle>
          <a:p>
            <a:r>
              <a:rPr lang="da-DK"/>
              <a:t>Klik for at redigere titeltypografien i masteren</a:t>
            </a:r>
          </a:p>
        </p:txBody>
      </p:sp>
      <p:sp>
        <p:nvSpPr>
          <p:cNvPr id="8" name="Pladsholder til indhold 2">
            <a:extLst>
              <a:ext uri="{FF2B5EF4-FFF2-40B4-BE49-F238E27FC236}">
                <a16:creationId xmlns:a16="http://schemas.microsoft.com/office/drawing/2014/main" id="{F596F3DD-8822-E165-A8D8-7BA3DF843120}"/>
              </a:ext>
            </a:extLst>
          </p:cNvPr>
          <p:cNvSpPr>
            <a:spLocks noGrp="1"/>
          </p:cNvSpPr>
          <p:nvPr>
            <p:ph idx="1"/>
          </p:nvPr>
        </p:nvSpPr>
        <p:spPr>
          <a:xfrm>
            <a:off x="6823881" y="2019869"/>
            <a:ext cx="4301320" cy="42871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0" name="Pladsholder til billede 9">
            <a:extLst>
              <a:ext uri="{FF2B5EF4-FFF2-40B4-BE49-F238E27FC236}">
                <a16:creationId xmlns:a16="http://schemas.microsoft.com/office/drawing/2014/main" id="{CCA3761C-07CA-1E08-EC41-D01D4E1878F7}"/>
              </a:ext>
            </a:extLst>
          </p:cNvPr>
          <p:cNvSpPr>
            <a:spLocks noGrp="1"/>
          </p:cNvSpPr>
          <p:nvPr>
            <p:ph type="pic" sz="quarter" idx="10"/>
          </p:nvPr>
        </p:nvSpPr>
        <p:spPr>
          <a:xfrm>
            <a:off x="0" y="0"/>
            <a:ext cx="6096000" cy="6858000"/>
          </a:xfrm>
          <a:solidFill>
            <a:schemeClr val="bg2"/>
          </a:solidFill>
        </p:spPr>
        <p:txBody>
          <a:bodyPr/>
          <a:lstStyle/>
          <a:p>
            <a:endParaRPr lang="da-DK"/>
          </a:p>
        </p:txBody>
      </p:sp>
    </p:spTree>
    <p:extLst>
      <p:ext uri="{BB962C8B-B14F-4D97-AF65-F5344CB8AC3E}">
        <p14:creationId xmlns:p14="http://schemas.microsoft.com/office/powerpoint/2010/main" val="12633393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illede venstre B">
    <p:bg>
      <p:bgPr>
        <a:gradFill>
          <a:gsLst>
            <a:gs pos="28000">
              <a:schemeClr val="accent4">
                <a:lumMod val="60000"/>
              </a:schemeClr>
            </a:gs>
            <a:gs pos="78000">
              <a:schemeClr val="accent4"/>
            </a:gs>
          </a:gsLst>
          <a:lin ang="2700000" scaled="1"/>
        </a:gradFill>
        <a:effectLst/>
      </p:bgPr>
    </p:bg>
    <p:spTree>
      <p:nvGrpSpPr>
        <p:cNvPr id="1" name=""/>
        <p:cNvGrpSpPr/>
        <p:nvPr/>
      </p:nvGrpSpPr>
      <p:grpSpPr>
        <a:xfrm>
          <a:off x="0" y="0"/>
          <a:ext cx="0" cy="0"/>
          <a:chOff x="0" y="0"/>
          <a:chExt cx="0" cy="0"/>
        </a:xfrm>
      </p:grpSpPr>
      <p:pic>
        <p:nvPicPr>
          <p:cNvPr id="6" name="Billede 5" descr="Et billede, der indeholder logo, Grafik, Font/skrifttype, symbol&#10;&#10;AI-genereret indhold kan være ukorrekt.">
            <a:extLst>
              <a:ext uri="{FF2B5EF4-FFF2-40B4-BE49-F238E27FC236}">
                <a16:creationId xmlns:a16="http://schemas.microsoft.com/office/drawing/2014/main" id="{4A3F51F9-2697-B88F-9E82-780038739CF7}"/>
              </a:ext>
            </a:extLst>
          </p:cNvPr>
          <p:cNvPicPr>
            <a:picLocks noChangeAspect="1"/>
          </p:cNvPicPr>
          <p:nvPr userDrawn="1"/>
        </p:nvPicPr>
        <p:blipFill>
          <a:blip r:embed="rId2"/>
          <a:stretch>
            <a:fillRect/>
          </a:stretch>
        </p:blipFill>
        <p:spPr>
          <a:xfrm>
            <a:off x="11077917" y="98425"/>
            <a:ext cx="971550" cy="971550"/>
          </a:xfrm>
          <a:prstGeom prst="rect">
            <a:avLst/>
          </a:prstGeom>
        </p:spPr>
      </p:pic>
      <p:sp>
        <p:nvSpPr>
          <p:cNvPr id="7" name="Titel 1">
            <a:extLst>
              <a:ext uri="{FF2B5EF4-FFF2-40B4-BE49-F238E27FC236}">
                <a16:creationId xmlns:a16="http://schemas.microsoft.com/office/drawing/2014/main" id="{EACC14C2-5144-49DB-FFF5-25372B10E6B0}"/>
              </a:ext>
            </a:extLst>
          </p:cNvPr>
          <p:cNvSpPr>
            <a:spLocks noGrp="1"/>
          </p:cNvSpPr>
          <p:nvPr>
            <p:ph type="title"/>
          </p:nvPr>
        </p:nvSpPr>
        <p:spPr>
          <a:xfrm>
            <a:off x="6823881" y="545911"/>
            <a:ext cx="4301319" cy="736980"/>
          </a:xfrm>
        </p:spPr>
        <p:txBody>
          <a:bodyPr>
            <a:noAutofit/>
          </a:bodyPr>
          <a:lstStyle>
            <a:lvl1pPr>
              <a:defRPr sz="3200" b="1" i="0">
                <a:solidFill>
                  <a:schemeClr val="bg1"/>
                </a:solidFill>
                <a:latin typeface="Myriad Pro Light" panose="020B0403030403020204" pitchFamily="34" charset="0"/>
              </a:defRPr>
            </a:lvl1pPr>
          </a:lstStyle>
          <a:p>
            <a:r>
              <a:rPr lang="da-DK"/>
              <a:t>Klik for at redigere titeltypografien i masteren</a:t>
            </a:r>
          </a:p>
        </p:txBody>
      </p:sp>
      <p:sp>
        <p:nvSpPr>
          <p:cNvPr id="8" name="Pladsholder til indhold 2">
            <a:extLst>
              <a:ext uri="{FF2B5EF4-FFF2-40B4-BE49-F238E27FC236}">
                <a16:creationId xmlns:a16="http://schemas.microsoft.com/office/drawing/2014/main" id="{F596F3DD-8822-E165-A8D8-7BA3DF843120}"/>
              </a:ext>
            </a:extLst>
          </p:cNvPr>
          <p:cNvSpPr>
            <a:spLocks noGrp="1"/>
          </p:cNvSpPr>
          <p:nvPr>
            <p:ph idx="1"/>
          </p:nvPr>
        </p:nvSpPr>
        <p:spPr>
          <a:xfrm>
            <a:off x="6823881" y="2019869"/>
            <a:ext cx="4301320" cy="42871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0" name="Pladsholder til billede 9">
            <a:extLst>
              <a:ext uri="{FF2B5EF4-FFF2-40B4-BE49-F238E27FC236}">
                <a16:creationId xmlns:a16="http://schemas.microsoft.com/office/drawing/2014/main" id="{CCA3761C-07CA-1E08-EC41-D01D4E1878F7}"/>
              </a:ext>
            </a:extLst>
          </p:cNvPr>
          <p:cNvSpPr>
            <a:spLocks noGrp="1"/>
          </p:cNvSpPr>
          <p:nvPr>
            <p:ph type="pic" sz="quarter" idx="10"/>
          </p:nvPr>
        </p:nvSpPr>
        <p:spPr>
          <a:xfrm>
            <a:off x="0" y="0"/>
            <a:ext cx="6096000" cy="6858000"/>
          </a:xfrm>
          <a:solidFill>
            <a:schemeClr val="bg2"/>
          </a:solidFill>
        </p:spPr>
        <p:txBody>
          <a:bodyPr/>
          <a:lstStyle/>
          <a:p>
            <a:endParaRPr lang="da-DK"/>
          </a:p>
        </p:txBody>
      </p:sp>
    </p:spTree>
    <p:extLst>
      <p:ext uri="{BB962C8B-B14F-4D97-AF65-F5344CB8AC3E}">
        <p14:creationId xmlns:p14="http://schemas.microsoft.com/office/powerpoint/2010/main" val="17793184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illede højre A">
    <p:bg>
      <p:bgPr>
        <a:gradFill>
          <a:gsLst>
            <a:gs pos="29000">
              <a:schemeClr val="accent5">
                <a:lumMod val="60000"/>
              </a:schemeClr>
            </a:gs>
            <a:gs pos="78000">
              <a:schemeClr val="accent5"/>
            </a:gs>
          </a:gsLst>
          <a:lin ang="2700000" scaled="1"/>
        </a:gradFill>
        <a:effectLst/>
      </p:bgPr>
    </p:bg>
    <p:spTree>
      <p:nvGrpSpPr>
        <p:cNvPr id="1" name=""/>
        <p:cNvGrpSpPr/>
        <p:nvPr/>
      </p:nvGrpSpPr>
      <p:grpSpPr>
        <a:xfrm>
          <a:off x="0" y="0"/>
          <a:ext cx="0" cy="0"/>
          <a:chOff x="0" y="0"/>
          <a:chExt cx="0" cy="0"/>
        </a:xfrm>
      </p:grpSpPr>
      <p:sp>
        <p:nvSpPr>
          <p:cNvPr id="10" name="Pladsholder til billede 9">
            <a:extLst>
              <a:ext uri="{FF2B5EF4-FFF2-40B4-BE49-F238E27FC236}">
                <a16:creationId xmlns:a16="http://schemas.microsoft.com/office/drawing/2014/main" id="{CCA3761C-07CA-1E08-EC41-D01D4E1878F7}"/>
              </a:ext>
            </a:extLst>
          </p:cNvPr>
          <p:cNvSpPr>
            <a:spLocks noGrp="1"/>
          </p:cNvSpPr>
          <p:nvPr>
            <p:ph type="pic" sz="quarter" idx="10"/>
          </p:nvPr>
        </p:nvSpPr>
        <p:spPr>
          <a:xfrm>
            <a:off x="6109648" y="0"/>
            <a:ext cx="6082352" cy="6858000"/>
          </a:xfrm>
          <a:solidFill>
            <a:schemeClr val="bg2"/>
          </a:solidFill>
        </p:spPr>
        <p:txBody>
          <a:bodyPr/>
          <a:lstStyle/>
          <a:p>
            <a:endParaRPr lang="da-DK"/>
          </a:p>
        </p:txBody>
      </p:sp>
      <p:pic>
        <p:nvPicPr>
          <p:cNvPr id="6" name="Billede 5" descr="Et billede, der indeholder logo, Grafik, Font/skrifttype, symbol&#10;&#10;AI-genereret indhold kan være ukorrekt.">
            <a:extLst>
              <a:ext uri="{FF2B5EF4-FFF2-40B4-BE49-F238E27FC236}">
                <a16:creationId xmlns:a16="http://schemas.microsoft.com/office/drawing/2014/main" id="{4A3F51F9-2697-B88F-9E82-780038739CF7}"/>
              </a:ext>
            </a:extLst>
          </p:cNvPr>
          <p:cNvPicPr>
            <a:picLocks noChangeAspect="1"/>
          </p:cNvPicPr>
          <p:nvPr userDrawn="1"/>
        </p:nvPicPr>
        <p:blipFill>
          <a:blip r:embed="rId2"/>
          <a:stretch>
            <a:fillRect/>
          </a:stretch>
        </p:blipFill>
        <p:spPr>
          <a:xfrm>
            <a:off x="11096205" y="98425"/>
            <a:ext cx="971550" cy="971550"/>
          </a:xfrm>
          <a:prstGeom prst="rect">
            <a:avLst/>
          </a:prstGeom>
        </p:spPr>
      </p:pic>
      <p:sp>
        <p:nvSpPr>
          <p:cNvPr id="7" name="Titel 1">
            <a:extLst>
              <a:ext uri="{FF2B5EF4-FFF2-40B4-BE49-F238E27FC236}">
                <a16:creationId xmlns:a16="http://schemas.microsoft.com/office/drawing/2014/main" id="{EACC14C2-5144-49DB-FFF5-25372B10E6B0}"/>
              </a:ext>
            </a:extLst>
          </p:cNvPr>
          <p:cNvSpPr>
            <a:spLocks noGrp="1"/>
          </p:cNvSpPr>
          <p:nvPr>
            <p:ph type="title"/>
          </p:nvPr>
        </p:nvSpPr>
        <p:spPr>
          <a:xfrm>
            <a:off x="1064526" y="545911"/>
            <a:ext cx="4301319" cy="736980"/>
          </a:xfrm>
        </p:spPr>
        <p:txBody>
          <a:bodyPr>
            <a:noAutofit/>
          </a:bodyPr>
          <a:lstStyle>
            <a:lvl1pPr>
              <a:defRPr sz="3200" b="1" i="0">
                <a:solidFill>
                  <a:schemeClr val="bg1"/>
                </a:solidFill>
                <a:latin typeface="Myriad Pro Light" panose="020B0403030403020204" pitchFamily="34" charset="0"/>
              </a:defRPr>
            </a:lvl1pPr>
          </a:lstStyle>
          <a:p>
            <a:r>
              <a:rPr lang="da-DK"/>
              <a:t>Klik for at redigere titeltypografien i masteren</a:t>
            </a:r>
          </a:p>
        </p:txBody>
      </p:sp>
      <p:sp>
        <p:nvSpPr>
          <p:cNvPr id="8" name="Pladsholder til indhold 2">
            <a:extLst>
              <a:ext uri="{FF2B5EF4-FFF2-40B4-BE49-F238E27FC236}">
                <a16:creationId xmlns:a16="http://schemas.microsoft.com/office/drawing/2014/main" id="{F596F3DD-8822-E165-A8D8-7BA3DF843120}"/>
              </a:ext>
            </a:extLst>
          </p:cNvPr>
          <p:cNvSpPr>
            <a:spLocks noGrp="1"/>
          </p:cNvSpPr>
          <p:nvPr>
            <p:ph idx="1"/>
          </p:nvPr>
        </p:nvSpPr>
        <p:spPr>
          <a:xfrm>
            <a:off x="1064526" y="2019869"/>
            <a:ext cx="4301320" cy="42871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2796502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illede højre B">
    <p:bg>
      <p:bgPr>
        <a:gradFill>
          <a:gsLst>
            <a:gs pos="28000">
              <a:schemeClr val="accent4">
                <a:lumMod val="60000"/>
              </a:schemeClr>
            </a:gs>
            <a:gs pos="78000">
              <a:schemeClr val="accent4"/>
            </a:gs>
          </a:gsLst>
          <a:lin ang="2700000" scaled="1"/>
        </a:gradFill>
        <a:effectLst/>
      </p:bgPr>
    </p:bg>
    <p:spTree>
      <p:nvGrpSpPr>
        <p:cNvPr id="1" name=""/>
        <p:cNvGrpSpPr/>
        <p:nvPr/>
      </p:nvGrpSpPr>
      <p:grpSpPr>
        <a:xfrm>
          <a:off x="0" y="0"/>
          <a:ext cx="0" cy="0"/>
          <a:chOff x="0" y="0"/>
          <a:chExt cx="0" cy="0"/>
        </a:xfrm>
      </p:grpSpPr>
      <p:sp>
        <p:nvSpPr>
          <p:cNvPr id="10" name="Pladsholder til billede 9">
            <a:extLst>
              <a:ext uri="{FF2B5EF4-FFF2-40B4-BE49-F238E27FC236}">
                <a16:creationId xmlns:a16="http://schemas.microsoft.com/office/drawing/2014/main" id="{CCA3761C-07CA-1E08-EC41-D01D4E1878F7}"/>
              </a:ext>
            </a:extLst>
          </p:cNvPr>
          <p:cNvSpPr>
            <a:spLocks noGrp="1"/>
          </p:cNvSpPr>
          <p:nvPr>
            <p:ph type="pic" sz="quarter" idx="10"/>
          </p:nvPr>
        </p:nvSpPr>
        <p:spPr>
          <a:xfrm>
            <a:off x="6109648" y="0"/>
            <a:ext cx="6082352" cy="6858000"/>
          </a:xfrm>
          <a:solidFill>
            <a:schemeClr val="bg2"/>
          </a:solidFill>
        </p:spPr>
        <p:txBody>
          <a:bodyPr/>
          <a:lstStyle/>
          <a:p>
            <a:endParaRPr lang="da-DK"/>
          </a:p>
        </p:txBody>
      </p:sp>
      <p:pic>
        <p:nvPicPr>
          <p:cNvPr id="6" name="Billede 5" descr="Et billede, der indeholder logo, Grafik, Font/skrifttype, symbol&#10;&#10;AI-genereret indhold kan være ukorrekt.">
            <a:extLst>
              <a:ext uri="{FF2B5EF4-FFF2-40B4-BE49-F238E27FC236}">
                <a16:creationId xmlns:a16="http://schemas.microsoft.com/office/drawing/2014/main" id="{4A3F51F9-2697-B88F-9E82-780038739CF7}"/>
              </a:ext>
            </a:extLst>
          </p:cNvPr>
          <p:cNvPicPr>
            <a:picLocks noChangeAspect="1"/>
          </p:cNvPicPr>
          <p:nvPr userDrawn="1"/>
        </p:nvPicPr>
        <p:blipFill>
          <a:blip r:embed="rId2"/>
          <a:stretch>
            <a:fillRect/>
          </a:stretch>
        </p:blipFill>
        <p:spPr>
          <a:xfrm>
            <a:off x="11096205" y="98425"/>
            <a:ext cx="971550" cy="971550"/>
          </a:xfrm>
          <a:prstGeom prst="rect">
            <a:avLst/>
          </a:prstGeom>
        </p:spPr>
      </p:pic>
      <p:sp>
        <p:nvSpPr>
          <p:cNvPr id="7" name="Titel 1">
            <a:extLst>
              <a:ext uri="{FF2B5EF4-FFF2-40B4-BE49-F238E27FC236}">
                <a16:creationId xmlns:a16="http://schemas.microsoft.com/office/drawing/2014/main" id="{EACC14C2-5144-49DB-FFF5-25372B10E6B0}"/>
              </a:ext>
            </a:extLst>
          </p:cNvPr>
          <p:cNvSpPr>
            <a:spLocks noGrp="1"/>
          </p:cNvSpPr>
          <p:nvPr>
            <p:ph type="title"/>
          </p:nvPr>
        </p:nvSpPr>
        <p:spPr>
          <a:xfrm>
            <a:off x="1064526" y="545911"/>
            <a:ext cx="4301319" cy="736980"/>
          </a:xfrm>
        </p:spPr>
        <p:txBody>
          <a:bodyPr>
            <a:noAutofit/>
          </a:bodyPr>
          <a:lstStyle>
            <a:lvl1pPr>
              <a:defRPr sz="3200" b="1" i="0">
                <a:solidFill>
                  <a:schemeClr val="bg1"/>
                </a:solidFill>
                <a:latin typeface="Myriad Pro Light" panose="020B0403030403020204" pitchFamily="34" charset="0"/>
              </a:defRPr>
            </a:lvl1pPr>
          </a:lstStyle>
          <a:p>
            <a:r>
              <a:rPr lang="da-DK"/>
              <a:t>Klik for at redigere titeltypografien i masteren</a:t>
            </a:r>
          </a:p>
        </p:txBody>
      </p:sp>
      <p:sp>
        <p:nvSpPr>
          <p:cNvPr id="8" name="Pladsholder til indhold 2">
            <a:extLst>
              <a:ext uri="{FF2B5EF4-FFF2-40B4-BE49-F238E27FC236}">
                <a16:creationId xmlns:a16="http://schemas.microsoft.com/office/drawing/2014/main" id="{F596F3DD-8822-E165-A8D8-7BA3DF843120}"/>
              </a:ext>
            </a:extLst>
          </p:cNvPr>
          <p:cNvSpPr>
            <a:spLocks noGrp="1"/>
          </p:cNvSpPr>
          <p:nvPr>
            <p:ph idx="1"/>
          </p:nvPr>
        </p:nvSpPr>
        <p:spPr>
          <a:xfrm>
            <a:off x="1064526" y="2019869"/>
            <a:ext cx="4301320" cy="42871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1630057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Standard punktopstil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A4EA87-9639-3021-41D2-DA0E1E2C8215}"/>
              </a:ext>
            </a:extLst>
          </p:cNvPr>
          <p:cNvSpPr>
            <a:spLocks noGrp="1"/>
          </p:cNvSpPr>
          <p:nvPr>
            <p:ph type="title"/>
          </p:nvPr>
        </p:nvSpPr>
        <p:spPr>
          <a:xfrm>
            <a:off x="1066799" y="550985"/>
            <a:ext cx="10058402" cy="749005"/>
          </a:xfrm>
        </p:spPr>
        <p:txBody>
          <a:bodyPr/>
          <a:lstStyle>
            <a:lvl1pPr>
              <a:defRPr b="1" i="0">
                <a:latin typeface="Myriad Pro Light" panose="020B0403030403020204" pitchFamily="34" charset="0"/>
              </a:defRPr>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8206AED2-E796-40D0-02F2-8A52A50AC1F8}"/>
              </a:ext>
            </a:extLst>
          </p:cNvPr>
          <p:cNvSpPr>
            <a:spLocks noGrp="1"/>
          </p:cNvSpPr>
          <p:nvPr>
            <p:ph idx="1"/>
          </p:nvPr>
        </p:nvSpPr>
        <p:spPr>
          <a:xfrm>
            <a:off x="1066800" y="1641513"/>
            <a:ext cx="10058401" cy="466550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14381062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Sammenlignings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EB3F40-A70F-5BD4-7783-A2CE1BBA82D6}"/>
              </a:ext>
            </a:extLst>
          </p:cNvPr>
          <p:cNvSpPr>
            <a:spLocks noGrp="1"/>
          </p:cNvSpPr>
          <p:nvPr>
            <p:ph type="title"/>
          </p:nvPr>
        </p:nvSpPr>
        <p:spPr>
          <a:xfrm>
            <a:off x="1066798" y="573724"/>
            <a:ext cx="10105293" cy="704233"/>
          </a:xfrm>
        </p:spPr>
        <p:txBody>
          <a:bodyPr/>
          <a:lstStyle>
            <a:lvl1pPr>
              <a:defRPr b="1" i="0">
                <a:latin typeface="Myriad Pro Light" panose="020B0403030403020204" pitchFamily="34" charset="0"/>
              </a:defRPr>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DA78AAD9-8E6E-E7C9-246E-06468998C43F}"/>
              </a:ext>
            </a:extLst>
          </p:cNvPr>
          <p:cNvSpPr>
            <a:spLocks noGrp="1"/>
          </p:cNvSpPr>
          <p:nvPr>
            <p:ph sz="half" idx="1"/>
          </p:nvPr>
        </p:nvSpPr>
        <p:spPr>
          <a:xfrm>
            <a:off x="1066798" y="1652530"/>
            <a:ext cx="4953002" cy="4524433"/>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73E44A2B-32CA-2FD9-5475-CE53493468A1}"/>
              </a:ext>
            </a:extLst>
          </p:cNvPr>
          <p:cNvSpPr>
            <a:spLocks noGrp="1"/>
          </p:cNvSpPr>
          <p:nvPr>
            <p:ph sz="half" idx="2"/>
          </p:nvPr>
        </p:nvSpPr>
        <p:spPr>
          <a:xfrm>
            <a:off x="6172200" y="1652530"/>
            <a:ext cx="4953002" cy="4524433"/>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24331750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28D240-FA00-712D-838C-3B5D0E924EEB}"/>
              </a:ext>
            </a:extLst>
          </p:cNvPr>
          <p:cNvSpPr>
            <a:spLocks noGrp="1"/>
          </p:cNvSpPr>
          <p:nvPr>
            <p:ph type="title"/>
          </p:nvPr>
        </p:nvSpPr>
        <p:spPr>
          <a:xfrm>
            <a:off x="1066798" y="562002"/>
            <a:ext cx="10071255" cy="715955"/>
          </a:xfrm>
        </p:spPr>
        <p:txBody>
          <a:bodyPr/>
          <a:lstStyle>
            <a:lvl1pPr>
              <a:defRPr b="1" i="0">
                <a:latin typeface="Myriad Pro Light" panose="020B0403030403020204" pitchFamily="34" charset="0"/>
              </a:defRPr>
            </a:lvl1pPr>
          </a:lstStyle>
          <a:p>
            <a:r>
              <a:rPr lang="da-DK"/>
              <a:t>Klik for at redigere titeltypografien i masteren</a:t>
            </a:r>
          </a:p>
        </p:txBody>
      </p:sp>
    </p:spTree>
    <p:extLst>
      <p:ext uri="{BB962C8B-B14F-4D97-AF65-F5344CB8AC3E}">
        <p14:creationId xmlns:p14="http://schemas.microsoft.com/office/powerpoint/2010/main" val="25248737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5337120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kala-skabelon ly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CC3C7C-A2B7-F0C5-9025-13C7C6E20509}"/>
              </a:ext>
            </a:extLst>
          </p:cNvPr>
          <p:cNvSpPr>
            <a:spLocks noGrp="1"/>
          </p:cNvSpPr>
          <p:nvPr>
            <p:ph type="title"/>
          </p:nvPr>
        </p:nvSpPr>
        <p:spPr>
          <a:xfrm>
            <a:off x="1067506" y="562003"/>
            <a:ext cx="10105293" cy="709241"/>
          </a:xfrm>
        </p:spPr>
        <p:txBody>
          <a:bodyPr/>
          <a:lstStyle>
            <a:lvl1pPr>
              <a:defRPr b="1" i="0">
                <a:latin typeface="Myriad Pro Light" panose="020B0403030403020204" pitchFamily="34" charset="0"/>
              </a:defRPr>
            </a:lvl1pPr>
          </a:lstStyle>
          <a:p>
            <a:r>
              <a:rPr lang="da-DK"/>
              <a:t>Klik for at redigere titeltypografien i masteren</a:t>
            </a:r>
          </a:p>
        </p:txBody>
      </p:sp>
      <p:sp>
        <p:nvSpPr>
          <p:cNvPr id="4" name="Ellipse 3">
            <a:extLst>
              <a:ext uri="{FF2B5EF4-FFF2-40B4-BE49-F238E27FC236}">
                <a16:creationId xmlns:a16="http://schemas.microsoft.com/office/drawing/2014/main" id="{C171D683-6C00-9AF9-A59E-712101795A91}"/>
              </a:ext>
            </a:extLst>
          </p:cNvPr>
          <p:cNvSpPr/>
          <p:nvPr userDrawn="1"/>
        </p:nvSpPr>
        <p:spPr>
          <a:xfrm>
            <a:off x="1078523" y="4519249"/>
            <a:ext cx="1447799" cy="1447799"/>
          </a:xfrm>
          <a:prstGeom prst="ellipse">
            <a:avLst/>
          </a:prstGeom>
          <a:noFill/>
          <a:ln w="25400">
            <a:solidFill>
              <a:schemeClr val="tx1"/>
            </a:solidFill>
            <a:prstDash val="sysDot"/>
            <a:round/>
          </a:ln>
          <a:effectLst>
            <a:outerShdw blurRad="403178" dist="38100" dir="2700000" sx="97000" sy="97000" algn="tl"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8" name="Lige pilforbindelse 7">
            <a:extLst>
              <a:ext uri="{FF2B5EF4-FFF2-40B4-BE49-F238E27FC236}">
                <a16:creationId xmlns:a16="http://schemas.microsoft.com/office/drawing/2014/main" id="{C41F572D-DEC1-9CDA-5FB3-C5E20EEB583B}"/>
              </a:ext>
            </a:extLst>
          </p:cNvPr>
          <p:cNvCxnSpPr>
            <a:cxnSpLocks/>
            <a:stCxn id="74" idx="2"/>
            <a:endCxn id="4" idx="6"/>
          </p:cNvCxnSpPr>
          <p:nvPr userDrawn="1"/>
        </p:nvCxnSpPr>
        <p:spPr>
          <a:xfrm flipH="1">
            <a:off x="2526322" y="5243149"/>
            <a:ext cx="2854570" cy="0"/>
          </a:xfrm>
          <a:prstGeom prst="straightConnector1">
            <a:avLst/>
          </a:prstGeom>
          <a:ln w="19050">
            <a:solidFill>
              <a:schemeClr val="tx1"/>
            </a:solidFill>
            <a:headEnd type="none" w="sm" len="sm"/>
            <a:tailEnd type="triangle" w="lg" len="lg"/>
          </a:ln>
        </p:spPr>
        <p:style>
          <a:lnRef idx="2">
            <a:schemeClr val="accent1"/>
          </a:lnRef>
          <a:fillRef idx="0">
            <a:schemeClr val="accent1"/>
          </a:fillRef>
          <a:effectRef idx="1">
            <a:schemeClr val="accent1"/>
          </a:effectRef>
          <a:fontRef idx="minor">
            <a:schemeClr val="tx1"/>
          </a:fontRef>
        </p:style>
      </p:cxnSp>
      <p:sp>
        <p:nvSpPr>
          <p:cNvPr id="23" name="Pladsholder til tekst 22">
            <a:extLst>
              <a:ext uri="{FF2B5EF4-FFF2-40B4-BE49-F238E27FC236}">
                <a16:creationId xmlns:a16="http://schemas.microsoft.com/office/drawing/2014/main" id="{5FA06110-E478-8502-5B18-E3FBFF244424}"/>
              </a:ext>
            </a:extLst>
          </p:cNvPr>
          <p:cNvSpPr>
            <a:spLocks noGrp="1"/>
          </p:cNvSpPr>
          <p:nvPr>
            <p:ph type="body" sz="quarter" idx="10"/>
          </p:nvPr>
        </p:nvSpPr>
        <p:spPr>
          <a:xfrm>
            <a:off x="1078524" y="1629505"/>
            <a:ext cx="10040814" cy="2426680"/>
          </a:xfrm>
        </p:spPr>
        <p:txBody>
          <a:bodyPr>
            <a:normAutofit/>
          </a:bodyPr>
          <a:lstStyle>
            <a:lvl1pPr marL="571500" indent="-571500">
              <a:buFont typeface="Arial" panose="020B0604020202020204" pitchFamily="34" charset="0"/>
              <a:buChar char="•"/>
              <a:defRPr sz="2800" b="0" i="0">
                <a:solidFill>
                  <a:schemeClr val="accent6"/>
                </a:solidFill>
                <a:latin typeface="Myriad Pro Light" panose="020B0403030403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da-DK"/>
              <a:t>Klik for at redigere teksttypografierne i masteren</a:t>
            </a:r>
          </a:p>
        </p:txBody>
      </p:sp>
      <p:sp>
        <p:nvSpPr>
          <p:cNvPr id="25" name="Pladsholder til tekst 24">
            <a:extLst>
              <a:ext uri="{FF2B5EF4-FFF2-40B4-BE49-F238E27FC236}">
                <a16:creationId xmlns:a16="http://schemas.microsoft.com/office/drawing/2014/main" id="{C41656B3-30D4-1B48-3832-A42F1E4BE231}"/>
              </a:ext>
            </a:extLst>
          </p:cNvPr>
          <p:cNvSpPr>
            <a:spLocks noGrp="1"/>
          </p:cNvSpPr>
          <p:nvPr>
            <p:ph type="body" sz="quarter" idx="11"/>
          </p:nvPr>
        </p:nvSpPr>
        <p:spPr>
          <a:xfrm>
            <a:off x="339969" y="6189176"/>
            <a:ext cx="2872154" cy="304800"/>
          </a:xfrm>
        </p:spPr>
        <p:txBody>
          <a:bodyPr>
            <a:noAutofit/>
          </a:bodyPr>
          <a:lstStyle>
            <a:lvl1pPr marL="0" indent="0" algn="ctr">
              <a:buNone/>
              <a:defRPr sz="1400" b="0" i="0">
                <a:latin typeface="Myriad Pro Light" panose="020B0403030403020204" pitchFamily="34" charset="0"/>
              </a:defRPr>
            </a:lvl1pPr>
            <a:lvl2pPr marL="457200" indent="0">
              <a:buNone/>
              <a:defRPr sz="1400" b="0" i="0">
                <a:latin typeface="Myriad Pro Light" panose="020B0403030403020204" pitchFamily="34" charset="0"/>
              </a:defRPr>
            </a:lvl2pPr>
            <a:lvl3pPr marL="914400" indent="0">
              <a:buNone/>
              <a:defRPr sz="1400" b="0" i="0">
                <a:latin typeface="Myriad Pro Light" panose="020B0403030403020204" pitchFamily="34" charset="0"/>
              </a:defRPr>
            </a:lvl3pPr>
            <a:lvl4pPr marL="1371600" indent="0">
              <a:buNone/>
              <a:defRPr sz="1400" b="0" i="0">
                <a:latin typeface="Myriad Pro Light" panose="020B0403030403020204" pitchFamily="34" charset="0"/>
              </a:defRPr>
            </a:lvl4pPr>
            <a:lvl5pPr marL="1828800" indent="0">
              <a:buNone/>
              <a:defRPr sz="1400" b="0" i="0">
                <a:latin typeface="Myriad Pro Light" panose="020B0403030403020204" pitchFamily="34" charset="0"/>
              </a:defRPr>
            </a:lvl5pPr>
          </a:lstStyle>
          <a:p>
            <a:pPr lvl="0"/>
            <a:r>
              <a:rPr lang="da-DK"/>
              <a:t>Klik for at redigere teksttypografierne i masteren</a:t>
            </a:r>
          </a:p>
        </p:txBody>
      </p:sp>
      <p:sp>
        <p:nvSpPr>
          <p:cNvPr id="26" name="Pladsholder til tekst 24">
            <a:extLst>
              <a:ext uri="{FF2B5EF4-FFF2-40B4-BE49-F238E27FC236}">
                <a16:creationId xmlns:a16="http://schemas.microsoft.com/office/drawing/2014/main" id="{451ED39F-C4FF-099E-DC38-4F5C1DE326BC}"/>
              </a:ext>
            </a:extLst>
          </p:cNvPr>
          <p:cNvSpPr>
            <a:spLocks noGrp="1"/>
          </p:cNvSpPr>
          <p:nvPr>
            <p:ph type="body" sz="quarter" idx="12"/>
          </p:nvPr>
        </p:nvSpPr>
        <p:spPr>
          <a:xfrm>
            <a:off x="4665784" y="6189176"/>
            <a:ext cx="2872154" cy="304800"/>
          </a:xfrm>
        </p:spPr>
        <p:txBody>
          <a:bodyPr>
            <a:noAutofit/>
          </a:bodyPr>
          <a:lstStyle>
            <a:lvl1pPr marL="0" indent="0" algn="ctr">
              <a:buNone/>
              <a:defRPr sz="1400" b="0" i="0">
                <a:latin typeface="Myriad Pro Light" panose="020B0403030403020204" pitchFamily="34" charset="0"/>
              </a:defRPr>
            </a:lvl1pPr>
            <a:lvl2pPr marL="457200" indent="0">
              <a:buNone/>
              <a:defRPr sz="1400" b="0" i="0">
                <a:latin typeface="Myriad Pro Light" panose="020B0403030403020204" pitchFamily="34" charset="0"/>
              </a:defRPr>
            </a:lvl2pPr>
            <a:lvl3pPr marL="914400" indent="0">
              <a:buNone/>
              <a:defRPr sz="1400" b="0" i="0">
                <a:latin typeface="Myriad Pro Light" panose="020B0403030403020204" pitchFamily="34" charset="0"/>
              </a:defRPr>
            </a:lvl3pPr>
            <a:lvl4pPr marL="1371600" indent="0">
              <a:buNone/>
              <a:defRPr sz="1400" b="0" i="0">
                <a:latin typeface="Myriad Pro Light" panose="020B0403030403020204" pitchFamily="34" charset="0"/>
              </a:defRPr>
            </a:lvl4pPr>
            <a:lvl5pPr marL="1828800" indent="0">
              <a:buNone/>
              <a:defRPr sz="1400" b="0" i="0">
                <a:latin typeface="Myriad Pro Light" panose="020B0403030403020204" pitchFamily="34" charset="0"/>
              </a:defRPr>
            </a:lvl5pPr>
          </a:lstStyle>
          <a:p>
            <a:pPr lvl="0"/>
            <a:r>
              <a:rPr lang="da-DK"/>
              <a:t>Klik for at redigere teksttypografierne i masteren</a:t>
            </a:r>
          </a:p>
        </p:txBody>
      </p:sp>
      <p:sp>
        <p:nvSpPr>
          <p:cNvPr id="27" name="Pladsholder til tekst 24">
            <a:extLst>
              <a:ext uri="{FF2B5EF4-FFF2-40B4-BE49-F238E27FC236}">
                <a16:creationId xmlns:a16="http://schemas.microsoft.com/office/drawing/2014/main" id="{A69AD1EB-71A0-872F-AB37-FAC7BE9C287C}"/>
              </a:ext>
            </a:extLst>
          </p:cNvPr>
          <p:cNvSpPr>
            <a:spLocks noGrp="1"/>
          </p:cNvSpPr>
          <p:nvPr>
            <p:ph type="body" sz="quarter" idx="13"/>
          </p:nvPr>
        </p:nvSpPr>
        <p:spPr>
          <a:xfrm>
            <a:off x="9003322" y="6189176"/>
            <a:ext cx="2872154" cy="304800"/>
          </a:xfrm>
        </p:spPr>
        <p:txBody>
          <a:bodyPr>
            <a:noAutofit/>
          </a:bodyPr>
          <a:lstStyle>
            <a:lvl1pPr marL="0" indent="0" algn="ctr">
              <a:buNone/>
              <a:defRPr sz="1400" b="0" i="0">
                <a:latin typeface="Myriad Pro Light" panose="020B0403030403020204" pitchFamily="34" charset="0"/>
              </a:defRPr>
            </a:lvl1pPr>
            <a:lvl2pPr marL="457200" indent="0">
              <a:buNone/>
              <a:defRPr sz="1400" b="0" i="0">
                <a:latin typeface="Myriad Pro Light" panose="020B0403030403020204" pitchFamily="34" charset="0"/>
              </a:defRPr>
            </a:lvl2pPr>
            <a:lvl3pPr marL="914400" indent="0">
              <a:buNone/>
              <a:defRPr sz="1400" b="0" i="0">
                <a:latin typeface="Myriad Pro Light" panose="020B0403030403020204" pitchFamily="34" charset="0"/>
              </a:defRPr>
            </a:lvl3pPr>
            <a:lvl4pPr marL="1371600" indent="0">
              <a:buNone/>
              <a:defRPr sz="1400" b="0" i="0">
                <a:latin typeface="Myriad Pro Light" panose="020B0403030403020204" pitchFamily="34" charset="0"/>
              </a:defRPr>
            </a:lvl4pPr>
            <a:lvl5pPr marL="1828800" indent="0">
              <a:buNone/>
              <a:defRPr sz="1400" b="0" i="0">
                <a:latin typeface="Myriad Pro Light" panose="020B0403030403020204" pitchFamily="34" charset="0"/>
              </a:defRPr>
            </a:lvl5pPr>
          </a:lstStyle>
          <a:p>
            <a:pPr lvl="0"/>
            <a:r>
              <a:rPr lang="da-DK"/>
              <a:t>Klik for at redigere teksttypografierne i masteren</a:t>
            </a:r>
          </a:p>
        </p:txBody>
      </p:sp>
      <p:sp>
        <p:nvSpPr>
          <p:cNvPr id="58" name="Pladsholder til billede 57">
            <a:extLst>
              <a:ext uri="{FF2B5EF4-FFF2-40B4-BE49-F238E27FC236}">
                <a16:creationId xmlns:a16="http://schemas.microsoft.com/office/drawing/2014/main" id="{E380DC27-65F7-F340-3492-EFC40D25980A}"/>
              </a:ext>
            </a:extLst>
          </p:cNvPr>
          <p:cNvSpPr>
            <a:spLocks noGrp="1"/>
          </p:cNvSpPr>
          <p:nvPr>
            <p:ph type="pic" sz="quarter" idx="14"/>
          </p:nvPr>
        </p:nvSpPr>
        <p:spPr>
          <a:xfrm>
            <a:off x="1177361" y="4618087"/>
            <a:ext cx="1250122" cy="1250122"/>
          </a:xfrm>
          <a:custGeom>
            <a:avLst/>
            <a:gdLst>
              <a:gd name="connsiteX0" fmla="*/ 1441939 w 2883878"/>
              <a:gd name="connsiteY0" fmla="*/ 0 h 2883878"/>
              <a:gd name="connsiteX1" fmla="*/ 2883878 w 2883878"/>
              <a:gd name="connsiteY1" fmla="*/ 1441939 h 2883878"/>
              <a:gd name="connsiteX2" fmla="*/ 1441939 w 2883878"/>
              <a:gd name="connsiteY2" fmla="*/ 2883878 h 2883878"/>
              <a:gd name="connsiteX3" fmla="*/ 0 w 2883878"/>
              <a:gd name="connsiteY3" fmla="*/ 1441939 h 2883878"/>
              <a:gd name="connsiteX4" fmla="*/ 1441939 w 2883878"/>
              <a:gd name="connsiteY4" fmla="*/ 0 h 2883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8" h="2883878">
                <a:moveTo>
                  <a:pt x="1441939" y="0"/>
                </a:moveTo>
                <a:cubicBezTo>
                  <a:pt x="2238300" y="0"/>
                  <a:pt x="2883878" y="645578"/>
                  <a:pt x="2883878" y="1441939"/>
                </a:cubicBezTo>
                <a:cubicBezTo>
                  <a:pt x="2883878" y="2238300"/>
                  <a:pt x="2238300" y="2883878"/>
                  <a:pt x="1441939" y="2883878"/>
                </a:cubicBezTo>
                <a:cubicBezTo>
                  <a:pt x="645578" y="2883878"/>
                  <a:pt x="0" y="2238300"/>
                  <a:pt x="0" y="1441939"/>
                </a:cubicBezTo>
                <a:cubicBezTo>
                  <a:pt x="0" y="645578"/>
                  <a:pt x="645578" y="0"/>
                  <a:pt x="1441939" y="0"/>
                </a:cubicBezTo>
                <a:close/>
              </a:path>
            </a:pathLst>
          </a:custGeom>
        </p:spPr>
        <p:txBody>
          <a:bodyPr wrap="square">
            <a:noAutofit/>
          </a:bodyPr>
          <a:lstStyle>
            <a:lvl1pPr>
              <a:defRPr sz="1000"/>
            </a:lvl1pPr>
          </a:lstStyle>
          <a:p>
            <a:endParaRPr lang="da-DK"/>
          </a:p>
        </p:txBody>
      </p:sp>
      <p:cxnSp>
        <p:nvCxnSpPr>
          <p:cNvPr id="68" name="Lige pilforbindelse 67">
            <a:extLst>
              <a:ext uri="{FF2B5EF4-FFF2-40B4-BE49-F238E27FC236}">
                <a16:creationId xmlns:a16="http://schemas.microsoft.com/office/drawing/2014/main" id="{5BFF70E1-4518-5FA9-30C0-CD0765F2FF40}"/>
              </a:ext>
            </a:extLst>
          </p:cNvPr>
          <p:cNvCxnSpPr>
            <a:cxnSpLocks/>
            <a:stCxn id="74" idx="6"/>
          </p:cNvCxnSpPr>
          <p:nvPr userDrawn="1"/>
        </p:nvCxnSpPr>
        <p:spPr>
          <a:xfrm>
            <a:off x="6828691" y="5243149"/>
            <a:ext cx="2842847" cy="0"/>
          </a:xfrm>
          <a:prstGeom prst="straightConnector1">
            <a:avLst/>
          </a:prstGeom>
          <a:ln w="19050">
            <a:solidFill>
              <a:schemeClr val="tx1"/>
            </a:solidFill>
            <a:headEnd type="none" w="sm" len="sm"/>
            <a:tailEnd type="triangle" w="lg" len="lg"/>
          </a:ln>
        </p:spPr>
        <p:style>
          <a:lnRef idx="2">
            <a:schemeClr val="accent1"/>
          </a:lnRef>
          <a:fillRef idx="0">
            <a:schemeClr val="accent1"/>
          </a:fillRef>
          <a:effectRef idx="1">
            <a:schemeClr val="accent1"/>
          </a:effectRef>
          <a:fontRef idx="minor">
            <a:schemeClr val="tx1"/>
          </a:fontRef>
        </p:style>
      </p:cxnSp>
      <p:sp>
        <p:nvSpPr>
          <p:cNvPr id="74" name="Ellipse 73">
            <a:extLst>
              <a:ext uri="{FF2B5EF4-FFF2-40B4-BE49-F238E27FC236}">
                <a16:creationId xmlns:a16="http://schemas.microsoft.com/office/drawing/2014/main" id="{2936EFF3-399A-1550-5A07-2B22F524F4CD}"/>
              </a:ext>
            </a:extLst>
          </p:cNvPr>
          <p:cNvSpPr/>
          <p:nvPr userDrawn="1"/>
        </p:nvSpPr>
        <p:spPr>
          <a:xfrm>
            <a:off x="5380892" y="4519249"/>
            <a:ext cx="1447799" cy="1447799"/>
          </a:xfrm>
          <a:prstGeom prst="ellipse">
            <a:avLst/>
          </a:prstGeom>
          <a:noFill/>
          <a:ln w="25400">
            <a:solidFill>
              <a:schemeClr val="tx1"/>
            </a:solidFill>
            <a:prstDash val="sysDot"/>
            <a:round/>
          </a:ln>
          <a:effectLst>
            <a:outerShdw blurRad="403178" dist="38100" dir="2700000" sx="97000" sy="97000" algn="tl"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5" name="Pladsholder til billede 74">
            <a:extLst>
              <a:ext uri="{FF2B5EF4-FFF2-40B4-BE49-F238E27FC236}">
                <a16:creationId xmlns:a16="http://schemas.microsoft.com/office/drawing/2014/main" id="{BE6FC265-8C99-22CB-A642-DEA05D7DDB6E}"/>
              </a:ext>
            </a:extLst>
          </p:cNvPr>
          <p:cNvSpPr>
            <a:spLocks noGrp="1"/>
          </p:cNvSpPr>
          <p:nvPr>
            <p:ph type="pic" sz="quarter" idx="15"/>
          </p:nvPr>
        </p:nvSpPr>
        <p:spPr>
          <a:xfrm>
            <a:off x="5479730" y="4618087"/>
            <a:ext cx="1250122" cy="1250122"/>
          </a:xfrm>
          <a:custGeom>
            <a:avLst/>
            <a:gdLst>
              <a:gd name="connsiteX0" fmla="*/ 1441939 w 2883878"/>
              <a:gd name="connsiteY0" fmla="*/ 0 h 2883878"/>
              <a:gd name="connsiteX1" fmla="*/ 2883878 w 2883878"/>
              <a:gd name="connsiteY1" fmla="*/ 1441939 h 2883878"/>
              <a:gd name="connsiteX2" fmla="*/ 1441939 w 2883878"/>
              <a:gd name="connsiteY2" fmla="*/ 2883878 h 2883878"/>
              <a:gd name="connsiteX3" fmla="*/ 0 w 2883878"/>
              <a:gd name="connsiteY3" fmla="*/ 1441939 h 2883878"/>
              <a:gd name="connsiteX4" fmla="*/ 1441939 w 2883878"/>
              <a:gd name="connsiteY4" fmla="*/ 0 h 2883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8" h="2883878">
                <a:moveTo>
                  <a:pt x="1441939" y="0"/>
                </a:moveTo>
                <a:cubicBezTo>
                  <a:pt x="2238300" y="0"/>
                  <a:pt x="2883878" y="645578"/>
                  <a:pt x="2883878" y="1441939"/>
                </a:cubicBezTo>
                <a:cubicBezTo>
                  <a:pt x="2883878" y="2238300"/>
                  <a:pt x="2238300" y="2883878"/>
                  <a:pt x="1441939" y="2883878"/>
                </a:cubicBezTo>
                <a:cubicBezTo>
                  <a:pt x="645578" y="2883878"/>
                  <a:pt x="0" y="2238300"/>
                  <a:pt x="0" y="1441939"/>
                </a:cubicBezTo>
                <a:cubicBezTo>
                  <a:pt x="0" y="645578"/>
                  <a:pt x="645578" y="0"/>
                  <a:pt x="1441939" y="0"/>
                </a:cubicBezTo>
                <a:close/>
              </a:path>
            </a:pathLst>
          </a:custGeom>
        </p:spPr>
        <p:txBody>
          <a:bodyPr wrap="square">
            <a:noAutofit/>
          </a:bodyPr>
          <a:lstStyle>
            <a:lvl1pPr>
              <a:defRPr sz="1000"/>
            </a:lvl1pPr>
          </a:lstStyle>
          <a:p>
            <a:endParaRPr lang="da-DK"/>
          </a:p>
        </p:txBody>
      </p:sp>
      <p:sp>
        <p:nvSpPr>
          <p:cNvPr id="76" name="Ellipse 75">
            <a:extLst>
              <a:ext uri="{FF2B5EF4-FFF2-40B4-BE49-F238E27FC236}">
                <a16:creationId xmlns:a16="http://schemas.microsoft.com/office/drawing/2014/main" id="{E086889E-C989-35AA-6706-5661845C8F14}"/>
              </a:ext>
            </a:extLst>
          </p:cNvPr>
          <p:cNvSpPr/>
          <p:nvPr userDrawn="1"/>
        </p:nvSpPr>
        <p:spPr>
          <a:xfrm>
            <a:off x="9683261" y="4519249"/>
            <a:ext cx="1447799" cy="1447799"/>
          </a:xfrm>
          <a:prstGeom prst="ellipse">
            <a:avLst/>
          </a:prstGeom>
          <a:noFill/>
          <a:ln w="25400">
            <a:solidFill>
              <a:schemeClr val="tx1"/>
            </a:solidFill>
            <a:prstDash val="sysDot"/>
            <a:round/>
          </a:ln>
          <a:effectLst>
            <a:outerShdw blurRad="403178" dist="38100" dir="2700000" sx="97000" sy="97000" algn="tl"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7" name="Pladsholder til billede 76">
            <a:extLst>
              <a:ext uri="{FF2B5EF4-FFF2-40B4-BE49-F238E27FC236}">
                <a16:creationId xmlns:a16="http://schemas.microsoft.com/office/drawing/2014/main" id="{2B499FF9-0490-4B62-4CF1-058448D084B4}"/>
              </a:ext>
            </a:extLst>
          </p:cNvPr>
          <p:cNvSpPr>
            <a:spLocks noGrp="1"/>
          </p:cNvSpPr>
          <p:nvPr>
            <p:ph type="pic" sz="quarter" idx="16"/>
          </p:nvPr>
        </p:nvSpPr>
        <p:spPr>
          <a:xfrm>
            <a:off x="9782099" y="4618087"/>
            <a:ext cx="1250122" cy="1250122"/>
          </a:xfrm>
          <a:custGeom>
            <a:avLst/>
            <a:gdLst>
              <a:gd name="connsiteX0" fmla="*/ 1441939 w 2883878"/>
              <a:gd name="connsiteY0" fmla="*/ 0 h 2883878"/>
              <a:gd name="connsiteX1" fmla="*/ 2883878 w 2883878"/>
              <a:gd name="connsiteY1" fmla="*/ 1441939 h 2883878"/>
              <a:gd name="connsiteX2" fmla="*/ 1441939 w 2883878"/>
              <a:gd name="connsiteY2" fmla="*/ 2883878 h 2883878"/>
              <a:gd name="connsiteX3" fmla="*/ 0 w 2883878"/>
              <a:gd name="connsiteY3" fmla="*/ 1441939 h 2883878"/>
              <a:gd name="connsiteX4" fmla="*/ 1441939 w 2883878"/>
              <a:gd name="connsiteY4" fmla="*/ 0 h 2883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8" h="2883878">
                <a:moveTo>
                  <a:pt x="1441939" y="0"/>
                </a:moveTo>
                <a:cubicBezTo>
                  <a:pt x="2238300" y="0"/>
                  <a:pt x="2883878" y="645578"/>
                  <a:pt x="2883878" y="1441939"/>
                </a:cubicBezTo>
                <a:cubicBezTo>
                  <a:pt x="2883878" y="2238300"/>
                  <a:pt x="2238300" y="2883878"/>
                  <a:pt x="1441939" y="2883878"/>
                </a:cubicBezTo>
                <a:cubicBezTo>
                  <a:pt x="645578" y="2883878"/>
                  <a:pt x="0" y="2238300"/>
                  <a:pt x="0" y="1441939"/>
                </a:cubicBezTo>
                <a:cubicBezTo>
                  <a:pt x="0" y="645578"/>
                  <a:pt x="645578" y="0"/>
                  <a:pt x="1441939" y="0"/>
                </a:cubicBezTo>
                <a:close/>
              </a:path>
            </a:pathLst>
          </a:custGeom>
        </p:spPr>
        <p:txBody>
          <a:bodyPr wrap="square">
            <a:noAutofit/>
          </a:bodyPr>
          <a:lstStyle>
            <a:lvl1pPr>
              <a:defRPr sz="1000"/>
            </a:lvl1pPr>
          </a:lstStyle>
          <a:p>
            <a:endParaRPr lang="da-DK"/>
          </a:p>
        </p:txBody>
      </p:sp>
    </p:spTree>
    <p:extLst>
      <p:ext uri="{BB962C8B-B14F-4D97-AF65-F5344CB8AC3E}">
        <p14:creationId xmlns:p14="http://schemas.microsoft.com/office/powerpoint/2010/main" val="42762525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kala-skabelon mørk">
    <p:bg>
      <p:bgPr>
        <a:gradFill>
          <a:gsLst>
            <a:gs pos="29000">
              <a:schemeClr val="accent5"/>
            </a:gs>
            <a:gs pos="78000">
              <a:schemeClr val="accent4"/>
            </a:gs>
          </a:gsLst>
          <a:lin ang="270000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CC3C7C-A2B7-F0C5-9025-13C7C6E20509}"/>
              </a:ext>
            </a:extLst>
          </p:cNvPr>
          <p:cNvSpPr>
            <a:spLocks noGrp="1"/>
          </p:cNvSpPr>
          <p:nvPr>
            <p:ph type="title"/>
          </p:nvPr>
        </p:nvSpPr>
        <p:spPr>
          <a:xfrm>
            <a:off x="1067506" y="562003"/>
            <a:ext cx="10105293" cy="709241"/>
          </a:xfrm>
        </p:spPr>
        <p:txBody>
          <a:bodyPr/>
          <a:lstStyle>
            <a:lvl1pPr>
              <a:defRPr b="1" i="0">
                <a:latin typeface="Myriad Pro Light" panose="020B0403030403020204" pitchFamily="34" charset="0"/>
              </a:defRPr>
            </a:lvl1pPr>
          </a:lstStyle>
          <a:p>
            <a:r>
              <a:rPr lang="da-DK"/>
              <a:t>Klik for at redigere titeltypografien i masteren</a:t>
            </a:r>
          </a:p>
        </p:txBody>
      </p:sp>
      <p:sp>
        <p:nvSpPr>
          <p:cNvPr id="4" name="Ellipse 3">
            <a:extLst>
              <a:ext uri="{FF2B5EF4-FFF2-40B4-BE49-F238E27FC236}">
                <a16:creationId xmlns:a16="http://schemas.microsoft.com/office/drawing/2014/main" id="{C171D683-6C00-9AF9-A59E-712101795A91}"/>
              </a:ext>
            </a:extLst>
          </p:cNvPr>
          <p:cNvSpPr/>
          <p:nvPr userDrawn="1"/>
        </p:nvSpPr>
        <p:spPr>
          <a:xfrm>
            <a:off x="1078523" y="2368207"/>
            <a:ext cx="2133600" cy="2133600"/>
          </a:xfrm>
          <a:prstGeom prst="ellipse">
            <a:avLst/>
          </a:prstGeom>
          <a:noFill/>
          <a:ln w="25400">
            <a:solidFill>
              <a:schemeClr val="tx1"/>
            </a:solidFill>
            <a:prstDash val="sysDot"/>
            <a:round/>
          </a:ln>
          <a:effectLst>
            <a:outerShdw blurRad="403178" dist="38100" dir="2700000" sx="97000" sy="97000" algn="tl"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8" name="Lige pilforbindelse 7">
            <a:extLst>
              <a:ext uri="{FF2B5EF4-FFF2-40B4-BE49-F238E27FC236}">
                <a16:creationId xmlns:a16="http://schemas.microsoft.com/office/drawing/2014/main" id="{C41F572D-DEC1-9CDA-5FB3-C5E20EEB583B}"/>
              </a:ext>
            </a:extLst>
          </p:cNvPr>
          <p:cNvCxnSpPr>
            <a:cxnSpLocks/>
            <a:stCxn id="5" idx="2"/>
            <a:endCxn id="4" idx="6"/>
          </p:cNvCxnSpPr>
          <p:nvPr userDrawn="1"/>
        </p:nvCxnSpPr>
        <p:spPr>
          <a:xfrm flipH="1">
            <a:off x="3212123" y="3435007"/>
            <a:ext cx="1854506" cy="0"/>
          </a:xfrm>
          <a:prstGeom prst="straightConnector1">
            <a:avLst/>
          </a:prstGeom>
          <a:ln w="19050">
            <a:solidFill>
              <a:schemeClr val="tx1"/>
            </a:solidFill>
            <a:headEnd type="none" w="sm" len="sm"/>
            <a:tailEnd type="triangle" w="lg" len="lg"/>
          </a:ln>
        </p:spPr>
        <p:style>
          <a:lnRef idx="2">
            <a:schemeClr val="accent1"/>
          </a:lnRef>
          <a:fillRef idx="0">
            <a:schemeClr val="accent1"/>
          </a:fillRef>
          <a:effectRef idx="1">
            <a:schemeClr val="accent1"/>
          </a:effectRef>
          <a:fontRef idx="minor">
            <a:schemeClr val="tx1"/>
          </a:fontRef>
        </p:style>
      </p:cxnSp>
      <p:sp>
        <p:nvSpPr>
          <p:cNvPr id="25" name="Pladsholder til tekst 24">
            <a:extLst>
              <a:ext uri="{FF2B5EF4-FFF2-40B4-BE49-F238E27FC236}">
                <a16:creationId xmlns:a16="http://schemas.microsoft.com/office/drawing/2014/main" id="{C41656B3-30D4-1B48-3832-A42F1E4BE231}"/>
              </a:ext>
            </a:extLst>
          </p:cNvPr>
          <p:cNvSpPr>
            <a:spLocks noGrp="1"/>
          </p:cNvSpPr>
          <p:nvPr>
            <p:ph type="body" sz="quarter" idx="11"/>
          </p:nvPr>
        </p:nvSpPr>
        <p:spPr>
          <a:xfrm>
            <a:off x="736577" y="4723934"/>
            <a:ext cx="2872154" cy="304800"/>
          </a:xfrm>
        </p:spPr>
        <p:txBody>
          <a:bodyPr>
            <a:noAutofit/>
          </a:bodyPr>
          <a:lstStyle>
            <a:lvl1pPr marL="0" indent="0" algn="ctr">
              <a:buNone/>
              <a:defRPr sz="1400" b="0" i="0">
                <a:latin typeface="Myriad Pro Light" panose="020B0403030403020204" pitchFamily="34" charset="0"/>
              </a:defRPr>
            </a:lvl1pPr>
            <a:lvl2pPr marL="457200" indent="0">
              <a:buNone/>
              <a:defRPr sz="1400" b="0" i="0">
                <a:latin typeface="Myriad Pro Light" panose="020B0403030403020204" pitchFamily="34" charset="0"/>
              </a:defRPr>
            </a:lvl2pPr>
            <a:lvl3pPr marL="914400" indent="0">
              <a:buNone/>
              <a:defRPr sz="1400" b="0" i="0">
                <a:latin typeface="Myriad Pro Light" panose="020B0403030403020204" pitchFamily="34" charset="0"/>
              </a:defRPr>
            </a:lvl3pPr>
            <a:lvl4pPr marL="1371600" indent="0">
              <a:buNone/>
              <a:defRPr sz="1400" b="0" i="0">
                <a:latin typeface="Myriad Pro Light" panose="020B0403030403020204" pitchFamily="34" charset="0"/>
              </a:defRPr>
            </a:lvl4pPr>
            <a:lvl5pPr marL="1828800" indent="0">
              <a:buNone/>
              <a:defRPr sz="1400" b="0" i="0">
                <a:latin typeface="Myriad Pro Light" panose="020B0403030403020204" pitchFamily="34" charset="0"/>
              </a:defRPr>
            </a:lvl5pPr>
          </a:lstStyle>
          <a:p>
            <a:pPr lvl="0"/>
            <a:r>
              <a:rPr lang="da-DK"/>
              <a:t>Klik for at redigere teksttypografierne i masteren</a:t>
            </a:r>
          </a:p>
        </p:txBody>
      </p:sp>
      <p:sp>
        <p:nvSpPr>
          <p:cNvPr id="58" name="Pladsholder til billede 57">
            <a:extLst>
              <a:ext uri="{FF2B5EF4-FFF2-40B4-BE49-F238E27FC236}">
                <a16:creationId xmlns:a16="http://schemas.microsoft.com/office/drawing/2014/main" id="{E380DC27-65F7-F340-3492-EFC40D25980A}"/>
              </a:ext>
            </a:extLst>
          </p:cNvPr>
          <p:cNvSpPr>
            <a:spLocks noGrp="1"/>
          </p:cNvSpPr>
          <p:nvPr>
            <p:ph type="pic" sz="quarter" idx="14"/>
          </p:nvPr>
        </p:nvSpPr>
        <p:spPr>
          <a:xfrm>
            <a:off x="1224180" y="2513864"/>
            <a:ext cx="1842286" cy="1842286"/>
          </a:xfrm>
          <a:custGeom>
            <a:avLst/>
            <a:gdLst>
              <a:gd name="connsiteX0" fmla="*/ 1441939 w 2883878"/>
              <a:gd name="connsiteY0" fmla="*/ 0 h 2883878"/>
              <a:gd name="connsiteX1" fmla="*/ 2883878 w 2883878"/>
              <a:gd name="connsiteY1" fmla="*/ 1441939 h 2883878"/>
              <a:gd name="connsiteX2" fmla="*/ 1441939 w 2883878"/>
              <a:gd name="connsiteY2" fmla="*/ 2883878 h 2883878"/>
              <a:gd name="connsiteX3" fmla="*/ 0 w 2883878"/>
              <a:gd name="connsiteY3" fmla="*/ 1441939 h 2883878"/>
              <a:gd name="connsiteX4" fmla="*/ 1441939 w 2883878"/>
              <a:gd name="connsiteY4" fmla="*/ 0 h 2883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8" h="2883878">
                <a:moveTo>
                  <a:pt x="1441939" y="0"/>
                </a:moveTo>
                <a:cubicBezTo>
                  <a:pt x="2238300" y="0"/>
                  <a:pt x="2883878" y="645578"/>
                  <a:pt x="2883878" y="1441939"/>
                </a:cubicBezTo>
                <a:cubicBezTo>
                  <a:pt x="2883878" y="2238300"/>
                  <a:pt x="2238300" y="2883878"/>
                  <a:pt x="1441939" y="2883878"/>
                </a:cubicBezTo>
                <a:cubicBezTo>
                  <a:pt x="645578" y="2883878"/>
                  <a:pt x="0" y="2238300"/>
                  <a:pt x="0" y="1441939"/>
                </a:cubicBezTo>
                <a:cubicBezTo>
                  <a:pt x="0" y="645578"/>
                  <a:pt x="645578" y="0"/>
                  <a:pt x="1441939" y="0"/>
                </a:cubicBezTo>
                <a:close/>
              </a:path>
            </a:pathLst>
          </a:custGeom>
        </p:spPr>
        <p:txBody>
          <a:bodyPr wrap="square">
            <a:noAutofit/>
          </a:bodyPr>
          <a:lstStyle>
            <a:lvl1pPr>
              <a:defRPr sz="1000"/>
            </a:lvl1pPr>
          </a:lstStyle>
          <a:p>
            <a:endParaRPr lang="da-DK"/>
          </a:p>
        </p:txBody>
      </p:sp>
      <p:cxnSp>
        <p:nvCxnSpPr>
          <p:cNvPr id="68" name="Lige pilforbindelse 67">
            <a:extLst>
              <a:ext uri="{FF2B5EF4-FFF2-40B4-BE49-F238E27FC236}">
                <a16:creationId xmlns:a16="http://schemas.microsoft.com/office/drawing/2014/main" id="{5BFF70E1-4518-5FA9-30C0-CD0765F2FF40}"/>
              </a:ext>
            </a:extLst>
          </p:cNvPr>
          <p:cNvCxnSpPr>
            <a:cxnSpLocks/>
            <a:stCxn id="5" idx="6"/>
            <a:endCxn id="9" idx="2"/>
          </p:cNvCxnSpPr>
          <p:nvPr userDrawn="1"/>
        </p:nvCxnSpPr>
        <p:spPr>
          <a:xfrm>
            <a:off x="7200229" y="3435007"/>
            <a:ext cx="1810439" cy="0"/>
          </a:xfrm>
          <a:prstGeom prst="straightConnector1">
            <a:avLst/>
          </a:prstGeom>
          <a:ln w="19050">
            <a:solidFill>
              <a:schemeClr val="tx1"/>
            </a:solidFill>
            <a:headEnd type="none" w="sm" len="sm"/>
            <a:tailEnd type="triangle" w="lg" len="lg"/>
          </a:ln>
        </p:spPr>
        <p:style>
          <a:lnRef idx="2">
            <a:schemeClr val="accent1"/>
          </a:lnRef>
          <a:fillRef idx="0">
            <a:schemeClr val="accent1"/>
          </a:fillRef>
          <a:effectRef idx="1">
            <a:schemeClr val="accent1"/>
          </a:effectRef>
          <a:fontRef idx="minor">
            <a:schemeClr val="tx1"/>
          </a:fontRef>
        </p:style>
      </p:cxnSp>
      <p:pic>
        <p:nvPicPr>
          <p:cNvPr id="3" name="Billede 2" descr="Et billede, der indeholder logo, Grafik, Font/skrifttype, symbol&#10;&#10;AI-genereret indhold kan være ukorrekt.">
            <a:extLst>
              <a:ext uri="{FF2B5EF4-FFF2-40B4-BE49-F238E27FC236}">
                <a16:creationId xmlns:a16="http://schemas.microsoft.com/office/drawing/2014/main" id="{EB92A895-BC1E-93A2-AEE7-09BB9F1B15EB}"/>
              </a:ext>
            </a:extLst>
          </p:cNvPr>
          <p:cNvPicPr>
            <a:picLocks noChangeAspect="1"/>
          </p:cNvPicPr>
          <p:nvPr userDrawn="1"/>
        </p:nvPicPr>
        <p:blipFill>
          <a:blip r:embed="rId2"/>
          <a:stretch>
            <a:fillRect/>
          </a:stretch>
        </p:blipFill>
        <p:spPr>
          <a:xfrm>
            <a:off x="11077917" y="98425"/>
            <a:ext cx="971550" cy="971550"/>
          </a:xfrm>
          <a:prstGeom prst="rect">
            <a:avLst/>
          </a:prstGeom>
        </p:spPr>
      </p:pic>
      <p:sp>
        <p:nvSpPr>
          <p:cNvPr id="5" name="Ellipse 4">
            <a:extLst>
              <a:ext uri="{FF2B5EF4-FFF2-40B4-BE49-F238E27FC236}">
                <a16:creationId xmlns:a16="http://schemas.microsoft.com/office/drawing/2014/main" id="{EBA1B1B1-1530-91C7-AD87-154D43D65393}"/>
              </a:ext>
            </a:extLst>
          </p:cNvPr>
          <p:cNvSpPr/>
          <p:nvPr userDrawn="1"/>
        </p:nvSpPr>
        <p:spPr>
          <a:xfrm>
            <a:off x="5066629" y="2368207"/>
            <a:ext cx="2133600" cy="2133600"/>
          </a:xfrm>
          <a:prstGeom prst="ellipse">
            <a:avLst/>
          </a:prstGeom>
          <a:noFill/>
          <a:ln w="25400">
            <a:solidFill>
              <a:schemeClr val="tx1"/>
            </a:solidFill>
            <a:prstDash val="sysDot"/>
            <a:round/>
          </a:ln>
          <a:effectLst>
            <a:outerShdw blurRad="403178" dist="38100" dir="2700000" sx="97000" sy="97000" algn="tl"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Pladsholder til tekst 24">
            <a:extLst>
              <a:ext uri="{FF2B5EF4-FFF2-40B4-BE49-F238E27FC236}">
                <a16:creationId xmlns:a16="http://schemas.microsoft.com/office/drawing/2014/main" id="{CCA402B4-5562-F146-AEB7-2312F687CD74}"/>
              </a:ext>
            </a:extLst>
          </p:cNvPr>
          <p:cNvSpPr>
            <a:spLocks noGrp="1"/>
          </p:cNvSpPr>
          <p:nvPr>
            <p:ph type="body" sz="quarter" idx="15"/>
          </p:nvPr>
        </p:nvSpPr>
        <p:spPr>
          <a:xfrm>
            <a:off x="4724683" y="4723934"/>
            <a:ext cx="2872154" cy="304800"/>
          </a:xfrm>
        </p:spPr>
        <p:txBody>
          <a:bodyPr>
            <a:noAutofit/>
          </a:bodyPr>
          <a:lstStyle>
            <a:lvl1pPr marL="0" indent="0" algn="ctr">
              <a:buNone/>
              <a:defRPr sz="1400" b="0" i="0">
                <a:latin typeface="Myriad Pro Light" panose="020B0403030403020204" pitchFamily="34" charset="0"/>
              </a:defRPr>
            </a:lvl1pPr>
            <a:lvl2pPr marL="457200" indent="0">
              <a:buNone/>
              <a:defRPr sz="1400" b="0" i="0">
                <a:latin typeface="Myriad Pro Light" panose="020B0403030403020204" pitchFamily="34" charset="0"/>
              </a:defRPr>
            </a:lvl2pPr>
            <a:lvl3pPr marL="914400" indent="0">
              <a:buNone/>
              <a:defRPr sz="1400" b="0" i="0">
                <a:latin typeface="Myriad Pro Light" panose="020B0403030403020204" pitchFamily="34" charset="0"/>
              </a:defRPr>
            </a:lvl3pPr>
            <a:lvl4pPr marL="1371600" indent="0">
              <a:buNone/>
              <a:defRPr sz="1400" b="0" i="0">
                <a:latin typeface="Myriad Pro Light" panose="020B0403030403020204" pitchFamily="34" charset="0"/>
              </a:defRPr>
            </a:lvl4pPr>
            <a:lvl5pPr marL="1828800" indent="0">
              <a:buNone/>
              <a:defRPr sz="1400" b="0" i="0">
                <a:latin typeface="Myriad Pro Light" panose="020B0403030403020204" pitchFamily="34" charset="0"/>
              </a:defRPr>
            </a:lvl5pPr>
          </a:lstStyle>
          <a:p>
            <a:pPr lvl="0"/>
            <a:r>
              <a:rPr lang="da-DK"/>
              <a:t>Klik for at redigere teksttypografierne i masteren</a:t>
            </a:r>
          </a:p>
        </p:txBody>
      </p:sp>
      <p:sp>
        <p:nvSpPr>
          <p:cNvPr id="7" name="Pladsholder til billede 57">
            <a:extLst>
              <a:ext uri="{FF2B5EF4-FFF2-40B4-BE49-F238E27FC236}">
                <a16:creationId xmlns:a16="http://schemas.microsoft.com/office/drawing/2014/main" id="{44F7D2D5-75C8-C25F-4A6B-EA39D6EADB93}"/>
              </a:ext>
            </a:extLst>
          </p:cNvPr>
          <p:cNvSpPr>
            <a:spLocks noGrp="1"/>
          </p:cNvSpPr>
          <p:nvPr>
            <p:ph type="pic" sz="quarter" idx="16"/>
          </p:nvPr>
        </p:nvSpPr>
        <p:spPr>
          <a:xfrm>
            <a:off x="5212286" y="2513864"/>
            <a:ext cx="1842286" cy="1842286"/>
          </a:xfrm>
          <a:custGeom>
            <a:avLst/>
            <a:gdLst>
              <a:gd name="connsiteX0" fmla="*/ 1441939 w 2883878"/>
              <a:gd name="connsiteY0" fmla="*/ 0 h 2883878"/>
              <a:gd name="connsiteX1" fmla="*/ 2883878 w 2883878"/>
              <a:gd name="connsiteY1" fmla="*/ 1441939 h 2883878"/>
              <a:gd name="connsiteX2" fmla="*/ 1441939 w 2883878"/>
              <a:gd name="connsiteY2" fmla="*/ 2883878 h 2883878"/>
              <a:gd name="connsiteX3" fmla="*/ 0 w 2883878"/>
              <a:gd name="connsiteY3" fmla="*/ 1441939 h 2883878"/>
              <a:gd name="connsiteX4" fmla="*/ 1441939 w 2883878"/>
              <a:gd name="connsiteY4" fmla="*/ 0 h 2883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8" h="2883878">
                <a:moveTo>
                  <a:pt x="1441939" y="0"/>
                </a:moveTo>
                <a:cubicBezTo>
                  <a:pt x="2238300" y="0"/>
                  <a:pt x="2883878" y="645578"/>
                  <a:pt x="2883878" y="1441939"/>
                </a:cubicBezTo>
                <a:cubicBezTo>
                  <a:pt x="2883878" y="2238300"/>
                  <a:pt x="2238300" y="2883878"/>
                  <a:pt x="1441939" y="2883878"/>
                </a:cubicBezTo>
                <a:cubicBezTo>
                  <a:pt x="645578" y="2883878"/>
                  <a:pt x="0" y="2238300"/>
                  <a:pt x="0" y="1441939"/>
                </a:cubicBezTo>
                <a:cubicBezTo>
                  <a:pt x="0" y="645578"/>
                  <a:pt x="645578" y="0"/>
                  <a:pt x="1441939" y="0"/>
                </a:cubicBezTo>
                <a:close/>
              </a:path>
            </a:pathLst>
          </a:custGeom>
        </p:spPr>
        <p:txBody>
          <a:bodyPr wrap="square">
            <a:noAutofit/>
          </a:bodyPr>
          <a:lstStyle>
            <a:lvl1pPr>
              <a:defRPr sz="1000"/>
            </a:lvl1pPr>
          </a:lstStyle>
          <a:p>
            <a:endParaRPr lang="da-DK"/>
          </a:p>
        </p:txBody>
      </p:sp>
      <p:sp>
        <p:nvSpPr>
          <p:cNvPr id="9" name="Ellipse 8">
            <a:extLst>
              <a:ext uri="{FF2B5EF4-FFF2-40B4-BE49-F238E27FC236}">
                <a16:creationId xmlns:a16="http://schemas.microsoft.com/office/drawing/2014/main" id="{50F416DD-3736-01A8-56F1-D9D8EE426025}"/>
              </a:ext>
            </a:extLst>
          </p:cNvPr>
          <p:cNvSpPr/>
          <p:nvPr userDrawn="1"/>
        </p:nvSpPr>
        <p:spPr>
          <a:xfrm>
            <a:off x="9010668" y="2368207"/>
            <a:ext cx="2133600" cy="2133600"/>
          </a:xfrm>
          <a:prstGeom prst="ellipse">
            <a:avLst/>
          </a:prstGeom>
          <a:noFill/>
          <a:ln w="25400">
            <a:solidFill>
              <a:schemeClr val="tx1"/>
            </a:solidFill>
            <a:prstDash val="sysDot"/>
            <a:round/>
          </a:ln>
          <a:effectLst>
            <a:outerShdw blurRad="403178" dist="38100" dir="2700000" sx="97000" sy="97000" algn="tl"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Pladsholder til tekst 24">
            <a:extLst>
              <a:ext uri="{FF2B5EF4-FFF2-40B4-BE49-F238E27FC236}">
                <a16:creationId xmlns:a16="http://schemas.microsoft.com/office/drawing/2014/main" id="{76BC1C97-C5D1-BE05-124B-76C5EC6182D5}"/>
              </a:ext>
            </a:extLst>
          </p:cNvPr>
          <p:cNvSpPr>
            <a:spLocks noGrp="1"/>
          </p:cNvSpPr>
          <p:nvPr>
            <p:ph type="body" sz="quarter" idx="17"/>
          </p:nvPr>
        </p:nvSpPr>
        <p:spPr>
          <a:xfrm>
            <a:off x="8668722" y="4723934"/>
            <a:ext cx="2872154" cy="304800"/>
          </a:xfrm>
        </p:spPr>
        <p:txBody>
          <a:bodyPr>
            <a:noAutofit/>
          </a:bodyPr>
          <a:lstStyle>
            <a:lvl1pPr marL="0" indent="0" algn="ctr">
              <a:buNone/>
              <a:defRPr sz="1400" b="0" i="0">
                <a:latin typeface="Myriad Pro Light" panose="020B0403030403020204" pitchFamily="34" charset="0"/>
              </a:defRPr>
            </a:lvl1pPr>
            <a:lvl2pPr marL="457200" indent="0">
              <a:buNone/>
              <a:defRPr sz="1400" b="0" i="0">
                <a:latin typeface="Myriad Pro Light" panose="020B0403030403020204" pitchFamily="34" charset="0"/>
              </a:defRPr>
            </a:lvl2pPr>
            <a:lvl3pPr marL="914400" indent="0">
              <a:buNone/>
              <a:defRPr sz="1400" b="0" i="0">
                <a:latin typeface="Myriad Pro Light" panose="020B0403030403020204" pitchFamily="34" charset="0"/>
              </a:defRPr>
            </a:lvl3pPr>
            <a:lvl4pPr marL="1371600" indent="0">
              <a:buNone/>
              <a:defRPr sz="1400" b="0" i="0">
                <a:latin typeface="Myriad Pro Light" panose="020B0403030403020204" pitchFamily="34" charset="0"/>
              </a:defRPr>
            </a:lvl4pPr>
            <a:lvl5pPr marL="1828800" indent="0">
              <a:buNone/>
              <a:defRPr sz="1400" b="0" i="0">
                <a:latin typeface="Myriad Pro Light" panose="020B0403030403020204" pitchFamily="34" charset="0"/>
              </a:defRPr>
            </a:lvl5pPr>
          </a:lstStyle>
          <a:p>
            <a:pPr lvl="0"/>
            <a:r>
              <a:rPr lang="da-DK"/>
              <a:t>Klik for at redigere teksttypografierne i masteren</a:t>
            </a:r>
          </a:p>
        </p:txBody>
      </p:sp>
      <p:sp>
        <p:nvSpPr>
          <p:cNvPr id="11" name="Pladsholder til billede 57">
            <a:extLst>
              <a:ext uri="{FF2B5EF4-FFF2-40B4-BE49-F238E27FC236}">
                <a16:creationId xmlns:a16="http://schemas.microsoft.com/office/drawing/2014/main" id="{58CDFCE8-EAAF-5F5E-5450-16602128D7F2}"/>
              </a:ext>
            </a:extLst>
          </p:cNvPr>
          <p:cNvSpPr>
            <a:spLocks noGrp="1"/>
          </p:cNvSpPr>
          <p:nvPr>
            <p:ph type="pic" sz="quarter" idx="18"/>
          </p:nvPr>
        </p:nvSpPr>
        <p:spPr>
          <a:xfrm>
            <a:off x="9156325" y="2513864"/>
            <a:ext cx="1842286" cy="1842286"/>
          </a:xfrm>
          <a:custGeom>
            <a:avLst/>
            <a:gdLst>
              <a:gd name="connsiteX0" fmla="*/ 1441939 w 2883878"/>
              <a:gd name="connsiteY0" fmla="*/ 0 h 2883878"/>
              <a:gd name="connsiteX1" fmla="*/ 2883878 w 2883878"/>
              <a:gd name="connsiteY1" fmla="*/ 1441939 h 2883878"/>
              <a:gd name="connsiteX2" fmla="*/ 1441939 w 2883878"/>
              <a:gd name="connsiteY2" fmla="*/ 2883878 h 2883878"/>
              <a:gd name="connsiteX3" fmla="*/ 0 w 2883878"/>
              <a:gd name="connsiteY3" fmla="*/ 1441939 h 2883878"/>
              <a:gd name="connsiteX4" fmla="*/ 1441939 w 2883878"/>
              <a:gd name="connsiteY4" fmla="*/ 0 h 2883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8" h="2883878">
                <a:moveTo>
                  <a:pt x="1441939" y="0"/>
                </a:moveTo>
                <a:cubicBezTo>
                  <a:pt x="2238300" y="0"/>
                  <a:pt x="2883878" y="645578"/>
                  <a:pt x="2883878" y="1441939"/>
                </a:cubicBezTo>
                <a:cubicBezTo>
                  <a:pt x="2883878" y="2238300"/>
                  <a:pt x="2238300" y="2883878"/>
                  <a:pt x="1441939" y="2883878"/>
                </a:cubicBezTo>
                <a:cubicBezTo>
                  <a:pt x="645578" y="2883878"/>
                  <a:pt x="0" y="2238300"/>
                  <a:pt x="0" y="1441939"/>
                </a:cubicBezTo>
                <a:cubicBezTo>
                  <a:pt x="0" y="645578"/>
                  <a:pt x="645578" y="0"/>
                  <a:pt x="1441939" y="0"/>
                </a:cubicBezTo>
                <a:close/>
              </a:path>
            </a:pathLst>
          </a:custGeom>
        </p:spPr>
        <p:txBody>
          <a:bodyPr wrap="square">
            <a:noAutofit/>
          </a:bodyPr>
          <a:lstStyle>
            <a:lvl1pPr>
              <a:defRPr sz="1000"/>
            </a:lvl1pPr>
          </a:lstStyle>
          <a:p>
            <a:endParaRPr lang="da-DK"/>
          </a:p>
        </p:txBody>
      </p:sp>
    </p:spTree>
    <p:extLst>
      <p:ext uri="{BB962C8B-B14F-4D97-AF65-F5344CB8AC3E}">
        <p14:creationId xmlns:p14="http://schemas.microsoft.com/office/powerpoint/2010/main" val="417281052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llede venstre A">
    <p:bg>
      <p:bgPr>
        <a:gradFill>
          <a:gsLst>
            <a:gs pos="29000">
              <a:schemeClr val="accent6">
                <a:lumMod val="40000"/>
              </a:schemeClr>
            </a:gs>
            <a:gs pos="78000">
              <a:schemeClr val="accent6"/>
            </a:gs>
          </a:gsLst>
          <a:lin ang="2700000" scaled="1"/>
        </a:gradFill>
        <a:effectLst/>
      </p:bgPr>
    </p:bg>
    <p:spTree>
      <p:nvGrpSpPr>
        <p:cNvPr id="1" name=""/>
        <p:cNvGrpSpPr/>
        <p:nvPr/>
      </p:nvGrpSpPr>
      <p:grpSpPr>
        <a:xfrm>
          <a:off x="0" y="0"/>
          <a:ext cx="0" cy="0"/>
          <a:chOff x="0" y="0"/>
          <a:chExt cx="0" cy="0"/>
        </a:xfrm>
      </p:grpSpPr>
      <p:pic>
        <p:nvPicPr>
          <p:cNvPr id="6" name="Billede 5" descr="Et billede, der indeholder logo, Grafik, Font/skrifttype, symbol&#10;&#10;AI-genereret indhold kan være ukorrekt.">
            <a:extLst>
              <a:ext uri="{FF2B5EF4-FFF2-40B4-BE49-F238E27FC236}">
                <a16:creationId xmlns:a16="http://schemas.microsoft.com/office/drawing/2014/main" id="{4A3F51F9-2697-B88F-9E82-780038739CF7}"/>
              </a:ext>
            </a:extLst>
          </p:cNvPr>
          <p:cNvPicPr>
            <a:picLocks noChangeAspect="1"/>
          </p:cNvPicPr>
          <p:nvPr userDrawn="1"/>
        </p:nvPicPr>
        <p:blipFill>
          <a:blip r:embed="rId2"/>
          <a:stretch>
            <a:fillRect/>
          </a:stretch>
        </p:blipFill>
        <p:spPr>
          <a:xfrm>
            <a:off x="11096205" y="98425"/>
            <a:ext cx="971550" cy="971550"/>
          </a:xfrm>
          <a:prstGeom prst="rect">
            <a:avLst/>
          </a:prstGeom>
        </p:spPr>
      </p:pic>
      <p:sp>
        <p:nvSpPr>
          <p:cNvPr id="7" name="Titel 1">
            <a:extLst>
              <a:ext uri="{FF2B5EF4-FFF2-40B4-BE49-F238E27FC236}">
                <a16:creationId xmlns:a16="http://schemas.microsoft.com/office/drawing/2014/main" id="{EACC14C2-5144-49DB-FFF5-25372B10E6B0}"/>
              </a:ext>
            </a:extLst>
          </p:cNvPr>
          <p:cNvSpPr>
            <a:spLocks noGrp="1"/>
          </p:cNvSpPr>
          <p:nvPr>
            <p:ph type="title"/>
          </p:nvPr>
        </p:nvSpPr>
        <p:spPr>
          <a:xfrm>
            <a:off x="6823881" y="545911"/>
            <a:ext cx="4301319" cy="736980"/>
          </a:xfrm>
        </p:spPr>
        <p:txBody>
          <a:bodyPr>
            <a:noAutofit/>
          </a:bodyPr>
          <a:lstStyle>
            <a:lvl1pPr>
              <a:defRPr sz="3200" b="1" i="0">
                <a:solidFill>
                  <a:schemeClr val="bg1"/>
                </a:solidFill>
                <a:latin typeface="Myriad Pro Light" panose="020B0403030403020204" pitchFamily="34" charset="0"/>
              </a:defRPr>
            </a:lvl1pPr>
          </a:lstStyle>
          <a:p>
            <a:r>
              <a:rPr lang="da-DK"/>
              <a:t>Klik for at redigere titeltypografien i masteren</a:t>
            </a:r>
          </a:p>
        </p:txBody>
      </p:sp>
      <p:sp>
        <p:nvSpPr>
          <p:cNvPr id="8" name="Pladsholder til indhold 2">
            <a:extLst>
              <a:ext uri="{FF2B5EF4-FFF2-40B4-BE49-F238E27FC236}">
                <a16:creationId xmlns:a16="http://schemas.microsoft.com/office/drawing/2014/main" id="{F596F3DD-8822-E165-A8D8-7BA3DF843120}"/>
              </a:ext>
            </a:extLst>
          </p:cNvPr>
          <p:cNvSpPr>
            <a:spLocks noGrp="1"/>
          </p:cNvSpPr>
          <p:nvPr>
            <p:ph idx="1"/>
          </p:nvPr>
        </p:nvSpPr>
        <p:spPr>
          <a:xfrm>
            <a:off x="6823881" y="2019869"/>
            <a:ext cx="4301320" cy="42871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0" name="Pladsholder til billede 9">
            <a:extLst>
              <a:ext uri="{FF2B5EF4-FFF2-40B4-BE49-F238E27FC236}">
                <a16:creationId xmlns:a16="http://schemas.microsoft.com/office/drawing/2014/main" id="{CCA3761C-07CA-1E08-EC41-D01D4E1878F7}"/>
              </a:ext>
            </a:extLst>
          </p:cNvPr>
          <p:cNvSpPr>
            <a:spLocks noGrp="1"/>
          </p:cNvSpPr>
          <p:nvPr>
            <p:ph type="pic" sz="quarter" idx="10"/>
          </p:nvPr>
        </p:nvSpPr>
        <p:spPr>
          <a:xfrm>
            <a:off x="0" y="0"/>
            <a:ext cx="6096000" cy="6858000"/>
          </a:xfrm>
          <a:solidFill>
            <a:schemeClr val="bg2"/>
          </a:solidFill>
        </p:spPr>
        <p:txBody>
          <a:bodyPr/>
          <a:lstStyle/>
          <a:p>
            <a:endParaRPr lang="da-DK"/>
          </a:p>
        </p:txBody>
      </p:sp>
    </p:spTree>
    <p:extLst>
      <p:ext uri="{BB962C8B-B14F-4D97-AF65-F5344CB8AC3E}">
        <p14:creationId xmlns:p14="http://schemas.microsoft.com/office/powerpoint/2010/main" val="31417255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elslide">
    <p:bg>
      <p:bgPr>
        <a:gradFill>
          <a:gsLst>
            <a:gs pos="29000">
              <a:schemeClr val="accent5"/>
            </a:gs>
            <a:gs pos="78000">
              <a:schemeClr val="accent6"/>
            </a:gs>
          </a:gsLst>
          <a:lin ang="2700000" scaled="1"/>
        </a:gradFill>
        <a:effectLst/>
      </p:bgPr>
    </p:bg>
    <p:spTree>
      <p:nvGrpSpPr>
        <p:cNvPr id="1" name=""/>
        <p:cNvGrpSpPr/>
        <p:nvPr/>
      </p:nvGrpSpPr>
      <p:grpSpPr>
        <a:xfrm>
          <a:off x="0" y="0"/>
          <a:ext cx="0" cy="0"/>
          <a:chOff x="0" y="0"/>
          <a:chExt cx="0" cy="0"/>
        </a:xfrm>
      </p:grpSpPr>
      <p:sp>
        <p:nvSpPr>
          <p:cNvPr id="20" name="Afrundet rektangel 22">
            <a:extLst>
              <a:ext uri="{FF2B5EF4-FFF2-40B4-BE49-F238E27FC236}">
                <a16:creationId xmlns:a16="http://schemas.microsoft.com/office/drawing/2014/main" id="{41B32740-ED28-5CD4-232C-03F3FA9DD547}"/>
              </a:ext>
            </a:extLst>
          </p:cNvPr>
          <p:cNvSpPr/>
          <p:nvPr userDrawn="1"/>
        </p:nvSpPr>
        <p:spPr>
          <a:xfrm rot="5857398">
            <a:off x="3276502" y="-2169868"/>
            <a:ext cx="5638994" cy="10114984"/>
          </a:xfrm>
          <a:custGeom>
            <a:avLst/>
            <a:gdLst>
              <a:gd name="connsiteX0" fmla="*/ 0 w 1841500"/>
              <a:gd name="connsiteY0" fmla="*/ 306923 h 2863850"/>
              <a:gd name="connsiteX1" fmla="*/ 306923 w 1841500"/>
              <a:gd name="connsiteY1" fmla="*/ 0 h 2863850"/>
              <a:gd name="connsiteX2" fmla="*/ 1534577 w 1841500"/>
              <a:gd name="connsiteY2" fmla="*/ 0 h 2863850"/>
              <a:gd name="connsiteX3" fmla="*/ 1841500 w 1841500"/>
              <a:gd name="connsiteY3" fmla="*/ 306923 h 2863850"/>
              <a:gd name="connsiteX4" fmla="*/ 1841500 w 1841500"/>
              <a:gd name="connsiteY4" fmla="*/ 2556927 h 2863850"/>
              <a:gd name="connsiteX5" fmla="*/ 1534577 w 1841500"/>
              <a:gd name="connsiteY5" fmla="*/ 2863850 h 2863850"/>
              <a:gd name="connsiteX6" fmla="*/ 306923 w 1841500"/>
              <a:gd name="connsiteY6" fmla="*/ 2863850 h 2863850"/>
              <a:gd name="connsiteX7" fmla="*/ 0 w 1841500"/>
              <a:gd name="connsiteY7" fmla="*/ 2556927 h 2863850"/>
              <a:gd name="connsiteX8" fmla="*/ 0 w 1841500"/>
              <a:gd name="connsiteY8" fmla="*/ 306923 h 2863850"/>
              <a:gd name="connsiteX0" fmla="*/ 0 w 1841500"/>
              <a:gd name="connsiteY0" fmla="*/ 325326 h 2882253"/>
              <a:gd name="connsiteX1" fmla="*/ 306923 w 1841500"/>
              <a:gd name="connsiteY1" fmla="*/ 18403 h 2882253"/>
              <a:gd name="connsiteX2" fmla="*/ 1287318 w 1841500"/>
              <a:gd name="connsiteY2" fmla="*/ 0 h 2882253"/>
              <a:gd name="connsiteX3" fmla="*/ 1841500 w 1841500"/>
              <a:gd name="connsiteY3" fmla="*/ 325326 h 2882253"/>
              <a:gd name="connsiteX4" fmla="*/ 1841500 w 1841500"/>
              <a:gd name="connsiteY4" fmla="*/ 2575330 h 2882253"/>
              <a:gd name="connsiteX5" fmla="*/ 1534577 w 1841500"/>
              <a:gd name="connsiteY5" fmla="*/ 2882253 h 2882253"/>
              <a:gd name="connsiteX6" fmla="*/ 306923 w 1841500"/>
              <a:gd name="connsiteY6" fmla="*/ 2882253 h 2882253"/>
              <a:gd name="connsiteX7" fmla="*/ 0 w 1841500"/>
              <a:gd name="connsiteY7" fmla="*/ 2575330 h 2882253"/>
              <a:gd name="connsiteX8" fmla="*/ 0 w 1841500"/>
              <a:gd name="connsiteY8" fmla="*/ 325326 h 2882253"/>
              <a:gd name="connsiteX0" fmla="*/ 0 w 1841500"/>
              <a:gd name="connsiteY0" fmla="*/ 325326 h 2882253"/>
              <a:gd name="connsiteX1" fmla="*/ 306923 w 1841500"/>
              <a:gd name="connsiteY1" fmla="*/ 18403 h 2882253"/>
              <a:gd name="connsiteX2" fmla="*/ 1287318 w 1841500"/>
              <a:gd name="connsiteY2" fmla="*/ 0 h 2882253"/>
              <a:gd name="connsiteX3" fmla="*/ 1515440 w 1841500"/>
              <a:gd name="connsiteY3" fmla="*/ 224127 h 2882253"/>
              <a:gd name="connsiteX4" fmla="*/ 1841500 w 1841500"/>
              <a:gd name="connsiteY4" fmla="*/ 2575330 h 2882253"/>
              <a:gd name="connsiteX5" fmla="*/ 1534577 w 1841500"/>
              <a:gd name="connsiteY5" fmla="*/ 2882253 h 2882253"/>
              <a:gd name="connsiteX6" fmla="*/ 306923 w 1841500"/>
              <a:gd name="connsiteY6" fmla="*/ 2882253 h 2882253"/>
              <a:gd name="connsiteX7" fmla="*/ 0 w 1841500"/>
              <a:gd name="connsiteY7" fmla="*/ 2575330 h 2882253"/>
              <a:gd name="connsiteX8" fmla="*/ 0 w 1841500"/>
              <a:gd name="connsiteY8" fmla="*/ 325326 h 2882253"/>
              <a:gd name="connsiteX0" fmla="*/ 0 w 1841500"/>
              <a:gd name="connsiteY0" fmla="*/ 325326 h 2882253"/>
              <a:gd name="connsiteX1" fmla="*/ 323359 w 1841500"/>
              <a:gd name="connsiteY1" fmla="*/ 86074 h 2882253"/>
              <a:gd name="connsiteX2" fmla="*/ 1287318 w 1841500"/>
              <a:gd name="connsiteY2" fmla="*/ 0 h 2882253"/>
              <a:gd name="connsiteX3" fmla="*/ 1515440 w 1841500"/>
              <a:gd name="connsiteY3" fmla="*/ 224127 h 2882253"/>
              <a:gd name="connsiteX4" fmla="*/ 1841500 w 1841500"/>
              <a:gd name="connsiteY4" fmla="*/ 2575330 h 2882253"/>
              <a:gd name="connsiteX5" fmla="*/ 1534577 w 1841500"/>
              <a:gd name="connsiteY5" fmla="*/ 2882253 h 2882253"/>
              <a:gd name="connsiteX6" fmla="*/ 306923 w 1841500"/>
              <a:gd name="connsiteY6" fmla="*/ 2882253 h 2882253"/>
              <a:gd name="connsiteX7" fmla="*/ 0 w 1841500"/>
              <a:gd name="connsiteY7" fmla="*/ 2575330 h 2882253"/>
              <a:gd name="connsiteX8" fmla="*/ 0 w 1841500"/>
              <a:gd name="connsiteY8" fmla="*/ 325326 h 2882253"/>
              <a:gd name="connsiteX0" fmla="*/ 130035 w 1841500"/>
              <a:gd name="connsiteY0" fmla="*/ 324014 h 2882253"/>
              <a:gd name="connsiteX1" fmla="*/ 323359 w 1841500"/>
              <a:gd name="connsiteY1" fmla="*/ 86074 h 2882253"/>
              <a:gd name="connsiteX2" fmla="*/ 1287318 w 1841500"/>
              <a:gd name="connsiteY2" fmla="*/ 0 h 2882253"/>
              <a:gd name="connsiteX3" fmla="*/ 1515440 w 1841500"/>
              <a:gd name="connsiteY3" fmla="*/ 224127 h 2882253"/>
              <a:gd name="connsiteX4" fmla="*/ 1841500 w 1841500"/>
              <a:gd name="connsiteY4" fmla="*/ 2575330 h 2882253"/>
              <a:gd name="connsiteX5" fmla="*/ 1534577 w 1841500"/>
              <a:gd name="connsiteY5" fmla="*/ 2882253 h 2882253"/>
              <a:gd name="connsiteX6" fmla="*/ 306923 w 1841500"/>
              <a:gd name="connsiteY6" fmla="*/ 2882253 h 2882253"/>
              <a:gd name="connsiteX7" fmla="*/ 0 w 1841500"/>
              <a:gd name="connsiteY7" fmla="*/ 2575330 h 2882253"/>
              <a:gd name="connsiteX8" fmla="*/ 130035 w 1841500"/>
              <a:gd name="connsiteY8" fmla="*/ 324014 h 2882253"/>
              <a:gd name="connsiteX0" fmla="*/ 48162 w 1759627"/>
              <a:gd name="connsiteY0" fmla="*/ 324014 h 2882253"/>
              <a:gd name="connsiteX1" fmla="*/ 241486 w 1759627"/>
              <a:gd name="connsiteY1" fmla="*/ 86074 h 2882253"/>
              <a:gd name="connsiteX2" fmla="*/ 1205445 w 1759627"/>
              <a:gd name="connsiteY2" fmla="*/ 0 h 2882253"/>
              <a:gd name="connsiteX3" fmla="*/ 1433567 w 1759627"/>
              <a:gd name="connsiteY3" fmla="*/ 224127 h 2882253"/>
              <a:gd name="connsiteX4" fmla="*/ 1759627 w 1759627"/>
              <a:gd name="connsiteY4" fmla="*/ 2575330 h 2882253"/>
              <a:gd name="connsiteX5" fmla="*/ 1452704 w 1759627"/>
              <a:gd name="connsiteY5" fmla="*/ 2882253 h 2882253"/>
              <a:gd name="connsiteX6" fmla="*/ 225050 w 1759627"/>
              <a:gd name="connsiteY6" fmla="*/ 2882253 h 2882253"/>
              <a:gd name="connsiteX7" fmla="*/ 0 w 1759627"/>
              <a:gd name="connsiteY7" fmla="*/ 2612279 h 2882253"/>
              <a:gd name="connsiteX8" fmla="*/ 48162 w 1759627"/>
              <a:gd name="connsiteY8" fmla="*/ 324014 h 2882253"/>
              <a:gd name="connsiteX0" fmla="*/ 48162 w 1759627"/>
              <a:gd name="connsiteY0" fmla="*/ 324014 h 2882253"/>
              <a:gd name="connsiteX1" fmla="*/ 241486 w 1759627"/>
              <a:gd name="connsiteY1" fmla="*/ 86074 h 2882253"/>
              <a:gd name="connsiteX2" fmla="*/ 1205445 w 1759627"/>
              <a:gd name="connsiteY2" fmla="*/ 0 h 2882253"/>
              <a:gd name="connsiteX3" fmla="*/ 1433567 w 1759627"/>
              <a:gd name="connsiteY3" fmla="*/ 224127 h 2882253"/>
              <a:gd name="connsiteX4" fmla="*/ 1759627 w 1759627"/>
              <a:gd name="connsiteY4" fmla="*/ 2575330 h 2882253"/>
              <a:gd name="connsiteX5" fmla="*/ 1452704 w 1759627"/>
              <a:gd name="connsiteY5" fmla="*/ 2882253 h 2882253"/>
              <a:gd name="connsiteX6" fmla="*/ 223656 w 1759627"/>
              <a:gd name="connsiteY6" fmla="*/ 2807839 h 2882253"/>
              <a:gd name="connsiteX7" fmla="*/ 0 w 1759627"/>
              <a:gd name="connsiteY7" fmla="*/ 2612279 h 2882253"/>
              <a:gd name="connsiteX8" fmla="*/ 48162 w 1759627"/>
              <a:gd name="connsiteY8" fmla="*/ 324014 h 2882253"/>
              <a:gd name="connsiteX0" fmla="*/ 48162 w 1759627"/>
              <a:gd name="connsiteY0" fmla="*/ 324014 h 2807839"/>
              <a:gd name="connsiteX1" fmla="*/ 241486 w 1759627"/>
              <a:gd name="connsiteY1" fmla="*/ 86074 h 2807839"/>
              <a:gd name="connsiteX2" fmla="*/ 1205445 w 1759627"/>
              <a:gd name="connsiteY2" fmla="*/ 0 h 2807839"/>
              <a:gd name="connsiteX3" fmla="*/ 1433567 w 1759627"/>
              <a:gd name="connsiteY3" fmla="*/ 224127 h 2807839"/>
              <a:gd name="connsiteX4" fmla="*/ 1759627 w 1759627"/>
              <a:gd name="connsiteY4" fmla="*/ 2575330 h 2807839"/>
              <a:gd name="connsiteX5" fmla="*/ 1379212 w 1759627"/>
              <a:gd name="connsiteY5" fmla="*/ 2767897 h 2807839"/>
              <a:gd name="connsiteX6" fmla="*/ 223656 w 1759627"/>
              <a:gd name="connsiteY6" fmla="*/ 2807839 h 2807839"/>
              <a:gd name="connsiteX7" fmla="*/ 0 w 1759627"/>
              <a:gd name="connsiteY7" fmla="*/ 2612279 h 2807839"/>
              <a:gd name="connsiteX8" fmla="*/ 48162 w 1759627"/>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0923 w 1584890"/>
              <a:gd name="connsiteY0" fmla="*/ 324014 h 2807839"/>
              <a:gd name="connsiteX1" fmla="*/ 234247 w 1584890"/>
              <a:gd name="connsiteY1" fmla="*/ 86074 h 2807839"/>
              <a:gd name="connsiteX2" fmla="*/ 1198206 w 1584890"/>
              <a:gd name="connsiteY2" fmla="*/ 0 h 2807839"/>
              <a:gd name="connsiteX3" fmla="*/ 1426328 w 1584890"/>
              <a:gd name="connsiteY3" fmla="*/ 224127 h 2807839"/>
              <a:gd name="connsiteX4" fmla="*/ 1584890 w 1584890"/>
              <a:gd name="connsiteY4" fmla="*/ 2496162 h 2807839"/>
              <a:gd name="connsiteX5" fmla="*/ 1371973 w 1584890"/>
              <a:gd name="connsiteY5" fmla="*/ 2767897 h 2807839"/>
              <a:gd name="connsiteX6" fmla="*/ 216417 w 1584890"/>
              <a:gd name="connsiteY6" fmla="*/ 2807839 h 2807839"/>
              <a:gd name="connsiteX7" fmla="*/ 0 w 1584890"/>
              <a:gd name="connsiteY7" fmla="*/ 2564391 h 2807839"/>
              <a:gd name="connsiteX8" fmla="*/ 40923 w 1584890"/>
              <a:gd name="connsiteY8" fmla="*/ 324014 h 2807839"/>
              <a:gd name="connsiteX0" fmla="*/ 40923 w 1584890"/>
              <a:gd name="connsiteY0" fmla="*/ 324014 h 2807839"/>
              <a:gd name="connsiteX1" fmla="*/ 234247 w 1584890"/>
              <a:gd name="connsiteY1" fmla="*/ 86074 h 2807839"/>
              <a:gd name="connsiteX2" fmla="*/ 1198206 w 1584890"/>
              <a:gd name="connsiteY2" fmla="*/ 0 h 2807839"/>
              <a:gd name="connsiteX3" fmla="*/ 1426328 w 1584890"/>
              <a:gd name="connsiteY3" fmla="*/ 224127 h 2807839"/>
              <a:gd name="connsiteX4" fmla="*/ 1584890 w 1584890"/>
              <a:gd name="connsiteY4" fmla="*/ 2496162 h 2807839"/>
              <a:gd name="connsiteX5" fmla="*/ 1371973 w 1584890"/>
              <a:gd name="connsiteY5" fmla="*/ 2767897 h 2807839"/>
              <a:gd name="connsiteX6" fmla="*/ 216417 w 1584890"/>
              <a:gd name="connsiteY6" fmla="*/ 2807839 h 2807839"/>
              <a:gd name="connsiteX7" fmla="*/ 0 w 1584890"/>
              <a:gd name="connsiteY7" fmla="*/ 2564391 h 2807839"/>
              <a:gd name="connsiteX8" fmla="*/ 40923 w 1584890"/>
              <a:gd name="connsiteY8" fmla="*/ 324014 h 280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4890" h="2807839">
                <a:moveTo>
                  <a:pt x="40923" y="324014"/>
                </a:moveTo>
                <a:cubicBezTo>
                  <a:pt x="40923" y="154505"/>
                  <a:pt x="166203" y="89230"/>
                  <a:pt x="234247" y="86074"/>
                </a:cubicBezTo>
                <a:lnTo>
                  <a:pt x="1198206" y="0"/>
                </a:lnTo>
                <a:cubicBezTo>
                  <a:pt x="1334638" y="3710"/>
                  <a:pt x="1411204" y="116981"/>
                  <a:pt x="1426328" y="224127"/>
                </a:cubicBezTo>
                <a:lnTo>
                  <a:pt x="1584890" y="2496162"/>
                </a:lnTo>
                <a:cubicBezTo>
                  <a:pt x="1584890" y="2665671"/>
                  <a:pt x="1471577" y="2770049"/>
                  <a:pt x="1371973" y="2767897"/>
                </a:cubicBezTo>
                <a:lnTo>
                  <a:pt x="216417" y="2807839"/>
                </a:lnTo>
                <a:cubicBezTo>
                  <a:pt x="46908" y="2807839"/>
                  <a:pt x="6775" y="2678394"/>
                  <a:pt x="0" y="2564391"/>
                </a:cubicBezTo>
                <a:lnTo>
                  <a:pt x="40923" y="324014"/>
                </a:lnTo>
                <a:close/>
              </a:path>
            </a:pathLst>
          </a:custGeom>
          <a:gradFill>
            <a:gsLst>
              <a:gs pos="19000">
                <a:schemeClr val="tx1">
                  <a:alpha val="40000"/>
                </a:schemeClr>
              </a:gs>
              <a:gs pos="68000">
                <a:schemeClr val="tx1">
                  <a:alpha val="76087"/>
                </a:schemeClr>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888F9938-653A-D130-AE2D-E58996EBCF3A}"/>
              </a:ext>
            </a:extLst>
          </p:cNvPr>
          <p:cNvSpPr>
            <a:spLocks noGrp="1"/>
          </p:cNvSpPr>
          <p:nvPr>
            <p:ph type="ctrTitle"/>
          </p:nvPr>
        </p:nvSpPr>
        <p:spPr>
          <a:xfrm rot="21407910">
            <a:off x="2360912" y="1409754"/>
            <a:ext cx="7470175" cy="2338036"/>
          </a:xfrm>
        </p:spPr>
        <p:txBody>
          <a:bodyPr anchor="b"/>
          <a:lstStyle>
            <a:lvl1pPr algn="l">
              <a:defRPr sz="6000" b="1" i="0">
                <a:solidFill>
                  <a:schemeClr val="bg1"/>
                </a:solidFill>
                <a:latin typeface="Myriad Pro Light" panose="020B0403030403020204" pitchFamily="34" charset="0"/>
              </a:defRPr>
            </a:lvl1pPr>
          </a:lstStyle>
          <a:p>
            <a:r>
              <a:rPr lang="da-DK"/>
              <a:t>Klik for at redigere titeltypografien i masteren</a:t>
            </a:r>
          </a:p>
        </p:txBody>
      </p:sp>
      <p:sp>
        <p:nvSpPr>
          <p:cNvPr id="3" name="Undertitel 2">
            <a:extLst>
              <a:ext uri="{FF2B5EF4-FFF2-40B4-BE49-F238E27FC236}">
                <a16:creationId xmlns:a16="http://schemas.microsoft.com/office/drawing/2014/main" id="{18182058-6842-3E41-7364-4980F9A3A4DD}"/>
              </a:ext>
            </a:extLst>
          </p:cNvPr>
          <p:cNvSpPr>
            <a:spLocks noGrp="1"/>
          </p:cNvSpPr>
          <p:nvPr>
            <p:ph type="subTitle" idx="1"/>
          </p:nvPr>
        </p:nvSpPr>
        <p:spPr>
          <a:xfrm>
            <a:off x="2727446" y="3976114"/>
            <a:ext cx="6475435" cy="110783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16" name="Billede 15" descr="Et billede, der indeholder logo, Grafik, Font/skrifttype, symbol&#10;&#10;AI-genereret indhold kan være ukorrekt.">
            <a:extLst>
              <a:ext uri="{FF2B5EF4-FFF2-40B4-BE49-F238E27FC236}">
                <a16:creationId xmlns:a16="http://schemas.microsoft.com/office/drawing/2014/main" id="{0881FDCB-18F4-2F82-D2C2-1A84D0332237}"/>
              </a:ext>
            </a:extLst>
          </p:cNvPr>
          <p:cNvPicPr>
            <a:picLocks noChangeAspect="1"/>
          </p:cNvPicPr>
          <p:nvPr userDrawn="1"/>
        </p:nvPicPr>
        <p:blipFill>
          <a:blip r:embed="rId2"/>
          <a:stretch>
            <a:fillRect/>
          </a:stretch>
        </p:blipFill>
        <p:spPr>
          <a:xfrm>
            <a:off x="11082557" y="98425"/>
            <a:ext cx="971550" cy="971550"/>
          </a:xfrm>
          <a:prstGeom prst="rect">
            <a:avLst/>
          </a:prstGeom>
        </p:spPr>
      </p:pic>
      <p:pic>
        <p:nvPicPr>
          <p:cNvPr id="22" name="Billede 21">
            <a:extLst>
              <a:ext uri="{FF2B5EF4-FFF2-40B4-BE49-F238E27FC236}">
                <a16:creationId xmlns:a16="http://schemas.microsoft.com/office/drawing/2014/main" id="{05117354-827D-C41D-8885-0C4631B3400E}"/>
              </a:ext>
            </a:extLst>
          </p:cNvPr>
          <p:cNvPicPr>
            <a:picLocks noChangeAspect="1"/>
          </p:cNvPicPr>
          <p:nvPr userDrawn="1"/>
        </p:nvPicPr>
        <p:blipFill>
          <a:blip r:embed="rId3"/>
          <a:stretch>
            <a:fillRect/>
          </a:stretch>
        </p:blipFill>
        <p:spPr>
          <a:xfrm>
            <a:off x="3418639" y="6160079"/>
            <a:ext cx="1222656" cy="113455"/>
          </a:xfrm>
          <a:prstGeom prst="rect">
            <a:avLst/>
          </a:prstGeom>
        </p:spPr>
      </p:pic>
      <p:pic>
        <p:nvPicPr>
          <p:cNvPr id="24" name="Billede 23" descr="Et billede, der indeholder tekst, Font/skrifttype, Grafik, logo&#10;&#10;AI-genereret indhold kan være ukorrekt.">
            <a:extLst>
              <a:ext uri="{FF2B5EF4-FFF2-40B4-BE49-F238E27FC236}">
                <a16:creationId xmlns:a16="http://schemas.microsoft.com/office/drawing/2014/main" id="{0D6FFED8-0C30-A9CF-3E7B-0E1E7294EFD0}"/>
              </a:ext>
            </a:extLst>
          </p:cNvPr>
          <p:cNvPicPr>
            <a:picLocks noChangeAspect="1"/>
          </p:cNvPicPr>
          <p:nvPr userDrawn="1"/>
        </p:nvPicPr>
        <p:blipFill>
          <a:blip r:embed="rId4"/>
          <a:stretch>
            <a:fillRect/>
          </a:stretch>
        </p:blipFill>
        <p:spPr>
          <a:xfrm>
            <a:off x="1297144" y="6058934"/>
            <a:ext cx="760656" cy="315744"/>
          </a:xfrm>
          <a:prstGeom prst="rect">
            <a:avLst/>
          </a:prstGeom>
        </p:spPr>
      </p:pic>
      <p:pic>
        <p:nvPicPr>
          <p:cNvPr id="28" name="Billede 27" descr="Et billede, der indeholder Font/skrifttype, Grafik, design, grafisk design&#10;&#10;AI-genereret indhold kan være ukorrekt.">
            <a:extLst>
              <a:ext uri="{FF2B5EF4-FFF2-40B4-BE49-F238E27FC236}">
                <a16:creationId xmlns:a16="http://schemas.microsoft.com/office/drawing/2014/main" id="{F81A8DE1-917F-F299-FF3F-ACCD5375EB16}"/>
              </a:ext>
            </a:extLst>
          </p:cNvPr>
          <p:cNvPicPr>
            <a:picLocks noChangeAspect="1"/>
          </p:cNvPicPr>
          <p:nvPr userDrawn="1"/>
        </p:nvPicPr>
        <p:blipFill>
          <a:blip r:embed="rId5"/>
          <a:stretch>
            <a:fillRect/>
          </a:stretch>
        </p:blipFill>
        <p:spPr>
          <a:xfrm>
            <a:off x="2539670" y="6065645"/>
            <a:ext cx="397099" cy="302323"/>
          </a:xfrm>
          <a:prstGeom prst="rect">
            <a:avLst/>
          </a:prstGeom>
        </p:spPr>
      </p:pic>
    </p:spTree>
    <p:extLst>
      <p:ext uri="{BB962C8B-B14F-4D97-AF65-F5344CB8AC3E}">
        <p14:creationId xmlns:p14="http://schemas.microsoft.com/office/powerpoint/2010/main" val="114155049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Nyt afsnit A">
    <p:bg>
      <p:bgPr>
        <a:gradFill>
          <a:gsLst>
            <a:gs pos="28000">
              <a:schemeClr val="accent6">
                <a:lumMod val="60000"/>
              </a:schemeClr>
            </a:gs>
            <a:gs pos="78000">
              <a:schemeClr val="accent6"/>
            </a:gs>
          </a:gsLst>
          <a:lin ang="270000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215305-0218-5627-01D4-8F0062E6BFEB}"/>
              </a:ext>
            </a:extLst>
          </p:cNvPr>
          <p:cNvSpPr>
            <a:spLocks noGrp="1"/>
          </p:cNvSpPr>
          <p:nvPr>
            <p:ph type="title"/>
          </p:nvPr>
        </p:nvSpPr>
        <p:spPr>
          <a:xfrm>
            <a:off x="1055076" y="2019869"/>
            <a:ext cx="10081847" cy="2101755"/>
          </a:xfrm>
        </p:spPr>
        <p:txBody>
          <a:bodyPr anchor="b"/>
          <a:lstStyle>
            <a:lvl1pPr>
              <a:defRPr sz="6000" b="1" i="0">
                <a:solidFill>
                  <a:schemeClr val="bg1"/>
                </a:solidFill>
                <a:latin typeface="Myriad Pro Light" panose="020B0403030403020204" pitchFamily="34" charset="0"/>
              </a:defRPr>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8F4CC2CD-6D4E-52BB-55BB-A9449E1DAFF8}"/>
              </a:ext>
            </a:extLst>
          </p:cNvPr>
          <p:cNvSpPr>
            <a:spLocks noGrp="1"/>
          </p:cNvSpPr>
          <p:nvPr>
            <p:ph type="body" idx="1"/>
          </p:nvPr>
        </p:nvSpPr>
        <p:spPr>
          <a:xfrm>
            <a:off x="1055076" y="4589463"/>
            <a:ext cx="10081847" cy="1006119"/>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pic>
        <p:nvPicPr>
          <p:cNvPr id="8" name="Billede 7" descr="Et billede, der indeholder logo, Grafik, Font/skrifttype, symbol&#10;&#10;AI-genereret indhold kan være ukorrekt.">
            <a:extLst>
              <a:ext uri="{FF2B5EF4-FFF2-40B4-BE49-F238E27FC236}">
                <a16:creationId xmlns:a16="http://schemas.microsoft.com/office/drawing/2014/main" id="{FEAF23AB-5D49-6E31-713E-7F98DD69FB5B}"/>
              </a:ext>
            </a:extLst>
          </p:cNvPr>
          <p:cNvPicPr>
            <a:picLocks noChangeAspect="1"/>
          </p:cNvPicPr>
          <p:nvPr userDrawn="1"/>
        </p:nvPicPr>
        <p:blipFill>
          <a:blip r:embed="rId2"/>
          <a:stretch>
            <a:fillRect/>
          </a:stretch>
        </p:blipFill>
        <p:spPr>
          <a:xfrm>
            <a:off x="11096205" y="98425"/>
            <a:ext cx="971550" cy="971550"/>
          </a:xfrm>
          <a:prstGeom prst="rect">
            <a:avLst/>
          </a:prstGeom>
        </p:spPr>
      </p:pic>
    </p:spTree>
    <p:extLst>
      <p:ext uri="{BB962C8B-B14F-4D97-AF65-F5344CB8AC3E}">
        <p14:creationId xmlns:p14="http://schemas.microsoft.com/office/powerpoint/2010/main" val="20192972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Nyt afsnit B">
    <p:bg>
      <p:bgPr>
        <a:gradFill>
          <a:gsLst>
            <a:gs pos="28000">
              <a:schemeClr val="accent5">
                <a:lumMod val="60000"/>
              </a:schemeClr>
            </a:gs>
            <a:gs pos="78000">
              <a:schemeClr val="accent5"/>
            </a:gs>
          </a:gsLst>
          <a:lin ang="270000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215305-0218-5627-01D4-8F0062E6BFEB}"/>
              </a:ext>
            </a:extLst>
          </p:cNvPr>
          <p:cNvSpPr>
            <a:spLocks noGrp="1"/>
          </p:cNvSpPr>
          <p:nvPr>
            <p:ph type="title"/>
          </p:nvPr>
        </p:nvSpPr>
        <p:spPr>
          <a:xfrm>
            <a:off x="1055076" y="2019869"/>
            <a:ext cx="10081847" cy="2101755"/>
          </a:xfrm>
        </p:spPr>
        <p:txBody>
          <a:bodyPr anchor="b"/>
          <a:lstStyle>
            <a:lvl1pPr>
              <a:defRPr sz="6000" b="1" i="0">
                <a:solidFill>
                  <a:schemeClr val="bg1"/>
                </a:solidFill>
                <a:latin typeface="Myriad Pro Light" panose="020B0403030403020204" pitchFamily="34" charset="0"/>
              </a:defRPr>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8F4CC2CD-6D4E-52BB-55BB-A9449E1DAFF8}"/>
              </a:ext>
            </a:extLst>
          </p:cNvPr>
          <p:cNvSpPr>
            <a:spLocks noGrp="1"/>
          </p:cNvSpPr>
          <p:nvPr>
            <p:ph type="body" idx="1"/>
          </p:nvPr>
        </p:nvSpPr>
        <p:spPr>
          <a:xfrm>
            <a:off x="1055076" y="4589463"/>
            <a:ext cx="10081847" cy="1006119"/>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pic>
        <p:nvPicPr>
          <p:cNvPr id="8" name="Billede 7" descr="Et billede, der indeholder logo, Grafik, Font/skrifttype, symbol&#10;&#10;AI-genereret indhold kan være ukorrekt.">
            <a:extLst>
              <a:ext uri="{FF2B5EF4-FFF2-40B4-BE49-F238E27FC236}">
                <a16:creationId xmlns:a16="http://schemas.microsoft.com/office/drawing/2014/main" id="{FEAF23AB-5D49-6E31-713E-7F98DD69FB5B}"/>
              </a:ext>
            </a:extLst>
          </p:cNvPr>
          <p:cNvPicPr>
            <a:picLocks noChangeAspect="1"/>
          </p:cNvPicPr>
          <p:nvPr userDrawn="1"/>
        </p:nvPicPr>
        <p:blipFill>
          <a:blip r:embed="rId2"/>
          <a:stretch>
            <a:fillRect/>
          </a:stretch>
        </p:blipFill>
        <p:spPr>
          <a:xfrm>
            <a:off x="11096205" y="98425"/>
            <a:ext cx="971550" cy="971550"/>
          </a:xfrm>
          <a:prstGeom prst="rect">
            <a:avLst/>
          </a:prstGeom>
        </p:spPr>
      </p:pic>
    </p:spTree>
    <p:extLst>
      <p:ext uri="{BB962C8B-B14F-4D97-AF65-F5344CB8AC3E}">
        <p14:creationId xmlns:p14="http://schemas.microsoft.com/office/powerpoint/2010/main" val="34567264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illede venstre A">
    <p:bg>
      <p:bgPr>
        <a:gradFill>
          <a:gsLst>
            <a:gs pos="29000">
              <a:schemeClr val="accent6">
                <a:lumMod val="60000"/>
              </a:schemeClr>
            </a:gs>
            <a:gs pos="78000">
              <a:schemeClr val="accent6"/>
            </a:gs>
          </a:gsLst>
          <a:lin ang="2700000" scaled="1"/>
        </a:gradFill>
        <a:effectLst/>
      </p:bgPr>
    </p:bg>
    <p:spTree>
      <p:nvGrpSpPr>
        <p:cNvPr id="1" name=""/>
        <p:cNvGrpSpPr/>
        <p:nvPr/>
      </p:nvGrpSpPr>
      <p:grpSpPr>
        <a:xfrm>
          <a:off x="0" y="0"/>
          <a:ext cx="0" cy="0"/>
          <a:chOff x="0" y="0"/>
          <a:chExt cx="0" cy="0"/>
        </a:xfrm>
      </p:grpSpPr>
      <p:pic>
        <p:nvPicPr>
          <p:cNvPr id="6" name="Billede 5" descr="Et billede, der indeholder logo, Grafik, Font/skrifttype, symbol&#10;&#10;AI-genereret indhold kan være ukorrekt.">
            <a:extLst>
              <a:ext uri="{FF2B5EF4-FFF2-40B4-BE49-F238E27FC236}">
                <a16:creationId xmlns:a16="http://schemas.microsoft.com/office/drawing/2014/main" id="{4A3F51F9-2697-B88F-9E82-780038739CF7}"/>
              </a:ext>
            </a:extLst>
          </p:cNvPr>
          <p:cNvPicPr>
            <a:picLocks noChangeAspect="1"/>
          </p:cNvPicPr>
          <p:nvPr userDrawn="1"/>
        </p:nvPicPr>
        <p:blipFill>
          <a:blip r:embed="rId2"/>
          <a:stretch>
            <a:fillRect/>
          </a:stretch>
        </p:blipFill>
        <p:spPr>
          <a:xfrm>
            <a:off x="11096205" y="98425"/>
            <a:ext cx="971550" cy="971550"/>
          </a:xfrm>
          <a:prstGeom prst="rect">
            <a:avLst/>
          </a:prstGeom>
        </p:spPr>
      </p:pic>
      <p:sp>
        <p:nvSpPr>
          <p:cNvPr id="7" name="Titel 1">
            <a:extLst>
              <a:ext uri="{FF2B5EF4-FFF2-40B4-BE49-F238E27FC236}">
                <a16:creationId xmlns:a16="http://schemas.microsoft.com/office/drawing/2014/main" id="{EACC14C2-5144-49DB-FFF5-25372B10E6B0}"/>
              </a:ext>
            </a:extLst>
          </p:cNvPr>
          <p:cNvSpPr>
            <a:spLocks noGrp="1"/>
          </p:cNvSpPr>
          <p:nvPr>
            <p:ph type="title"/>
          </p:nvPr>
        </p:nvSpPr>
        <p:spPr>
          <a:xfrm>
            <a:off x="6823881" y="545911"/>
            <a:ext cx="4301319" cy="736980"/>
          </a:xfrm>
        </p:spPr>
        <p:txBody>
          <a:bodyPr>
            <a:noAutofit/>
          </a:bodyPr>
          <a:lstStyle>
            <a:lvl1pPr>
              <a:defRPr sz="3200" b="1" i="0">
                <a:solidFill>
                  <a:schemeClr val="bg1"/>
                </a:solidFill>
                <a:latin typeface="Myriad Pro Light" panose="020B0403030403020204" pitchFamily="34" charset="0"/>
              </a:defRPr>
            </a:lvl1pPr>
          </a:lstStyle>
          <a:p>
            <a:r>
              <a:rPr lang="da-DK"/>
              <a:t>Klik for at redigere titeltypografien i masteren</a:t>
            </a:r>
          </a:p>
        </p:txBody>
      </p:sp>
      <p:sp>
        <p:nvSpPr>
          <p:cNvPr id="8" name="Pladsholder til indhold 2">
            <a:extLst>
              <a:ext uri="{FF2B5EF4-FFF2-40B4-BE49-F238E27FC236}">
                <a16:creationId xmlns:a16="http://schemas.microsoft.com/office/drawing/2014/main" id="{F596F3DD-8822-E165-A8D8-7BA3DF843120}"/>
              </a:ext>
            </a:extLst>
          </p:cNvPr>
          <p:cNvSpPr>
            <a:spLocks noGrp="1"/>
          </p:cNvSpPr>
          <p:nvPr>
            <p:ph idx="1"/>
          </p:nvPr>
        </p:nvSpPr>
        <p:spPr>
          <a:xfrm>
            <a:off x="6823881" y="2019869"/>
            <a:ext cx="4301320" cy="42871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0" name="Pladsholder til billede 9">
            <a:extLst>
              <a:ext uri="{FF2B5EF4-FFF2-40B4-BE49-F238E27FC236}">
                <a16:creationId xmlns:a16="http://schemas.microsoft.com/office/drawing/2014/main" id="{CCA3761C-07CA-1E08-EC41-D01D4E1878F7}"/>
              </a:ext>
            </a:extLst>
          </p:cNvPr>
          <p:cNvSpPr>
            <a:spLocks noGrp="1"/>
          </p:cNvSpPr>
          <p:nvPr>
            <p:ph type="pic" sz="quarter" idx="10"/>
          </p:nvPr>
        </p:nvSpPr>
        <p:spPr>
          <a:xfrm>
            <a:off x="0" y="0"/>
            <a:ext cx="6096000" cy="6858000"/>
          </a:xfrm>
          <a:solidFill>
            <a:schemeClr val="bg2"/>
          </a:solidFill>
        </p:spPr>
        <p:txBody>
          <a:bodyPr/>
          <a:lstStyle/>
          <a:p>
            <a:endParaRPr lang="da-DK"/>
          </a:p>
        </p:txBody>
      </p:sp>
    </p:spTree>
    <p:extLst>
      <p:ext uri="{BB962C8B-B14F-4D97-AF65-F5344CB8AC3E}">
        <p14:creationId xmlns:p14="http://schemas.microsoft.com/office/powerpoint/2010/main" val="41975203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illede venstre B">
    <p:bg>
      <p:bgPr>
        <a:gradFill>
          <a:gsLst>
            <a:gs pos="28000">
              <a:schemeClr val="accent5">
                <a:lumMod val="60000"/>
              </a:schemeClr>
            </a:gs>
            <a:gs pos="78000">
              <a:schemeClr val="accent5"/>
            </a:gs>
          </a:gsLst>
          <a:lin ang="2700000" scaled="1"/>
        </a:gradFill>
        <a:effectLst/>
      </p:bgPr>
    </p:bg>
    <p:spTree>
      <p:nvGrpSpPr>
        <p:cNvPr id="1" name=""/>
        <p:cNvGrpSpPr/>
        <p:nvPr/>
      </p:nvGrpSpPr>
      <p:grpSpPr>
        <a:xfrm>
          <a:off x="0" y="0"/>
          <a:ext cx="0" cy="0"/>
          <a:chOff x="0" y="0"/>
          <a:chExt cx="0" cy="0"/>
        </a:xfrm>
      </p:grpSpPr>
      <p:pic>
        <p:nvPicPr>
          <p:cNvPr id="6" name="Billede 5" descr="Et billede, der indeholder logo, Grafik, Font/skrifttype, symbol&#10;&#10;AI-genereret indhold kan være ukorrekt.">
            <a:extLst>
              <a:ext uri="{FF2B5EF4-FFF2-40B4-BE49-F238E27FC236}">
                <a16:creationId xmlns:a16="http://schemas.microsoft.com/office/drawing/2014/main" id="{4A3F51F9-2697-B88F-9E82-780038739CF7}"/>
              </a:ext>
            </a:extLst>
          </p:cNvPr>
          <p:cNvPicPr>
            <a:picLocks noChangeAspect="1"/>
          </p:cNvPicPr>
          <p:nvPr userDrawn="1"/>
        </p:nvPicPr>
        <p:blipFill>
          <a:blip r:embed="rId2"/>
          <a:stretch>
            <a:fillRect/>
          </a:stretch>
        </p:blipFill>
        <p:spPr>
          <a:xfrm>
            <a:off x="11096205" y="98425"/>
            <a:ext cx="971550" cy="971550"/>
          </a:xfrm>
          <a:prstGeom prst="rect">
            <a:avLst/>
          </a:prstGeom>
        </p:spPr>
      </p:pic>
      <p:sp>
        <p:nvSpPr>
          <p:cNvPr id="7" name="Titel 1">
            <a:extLst>
              <a:ext uri="{FF2B5EF4-FFF2-40B4-BE49-F238E27FC236}">
                <a16:creationId xmlns:a16="http://schemas.microsoft.com/office/drawing/2014/main" id="{EACC14C2-5144-49DB-FFF5-25372B10E6B0}"/>
              </a:ext>
            </a:extLst>
          </p:cNvPr>
          <p:cNvSpPr>
            <a:spLocks noGrp="1"/>
          </p:cNvSpPr>
          <p:nvPr>
            <p:ph type="title"/>
          </p:nvPr>
        </p:nvSpPr>
        <p:spPr>
          <a:xfrm>
            <a:off x="6823881" y="545911"/>
            <a:ext cx="4301319" cy="736980"/>
          </a:xfrm>
        </p:spPr>
        <p:txBody>
          <a:bodyPr>
            <a:noAutofit/>
          </a:bodyPr>
          <a:lstStyle>
            <a:lvl1pPr>
              <a:defRPr sz="3200" b="1" i="0">
                <a:solidFill>
                  <a:schemeClr val="bg1"/>
                </a:solidFill>
                <a:latin typeface="Myriad Pro Light" panose="020B0403030403020204" pitchFamily="34" charset="0"/>
              </a:defRPr>
            </a:lvl1pPr>
          </a:lstStyle>
          <a:p>
            <a:r>
              <a:rPr lang="da-DK"/>
              <a:t>Klik for at redigere titeltypografien i masteren</a:t>
            </a:r>
          </a:p>
        </p:txBody>
      </p:sp>
      <p:sp>
        <p:nvSpPr>
          <p:cNvPr id="8" name="Pladsholder til indhold 2">
            <a:extLst>
              <a:ext uri="{FF2B5EF4-FFF2-40B4-BE49-F238E27FC236}">
                <a16:creationId xmlns:a16="http://schemas.microsoft.com/office/drawing/2014/main" id="{F596F3DD-8822-E165-A8D8-7BA3DF843120}"/>
              </a:ext>
            </a:extLst>
          </p:cNvPr>
          <p:cNvSpPr>
            <a:spLocks noGrp="1"/>
          </p:cNvSpPr>
          <p:nvPr>
            <p:ph idx="1"/>
          </p:nvPr>
        </p:nvSpPr>
        <p:spPr>
          <a:xfrm>
            <a:off x="6823881" y="2019869"/>
            <a:ext cx="4301320" cy="42871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0" name="Pladsholder til billede 9">
            <a:extLst>
              <a:ext uri="{FF2B5EF4-FFF2-40B4-BE49-F238E27FC236}">
                <a16:creationId xmlns:a16="http://schemas.microsoft.com/office/drawing/2014/main" id="{CCA3761C-07CA-1E08-EC41-D01D4E1878F7}"/>
              </a:ext>
            </a:extLst>
          </p:cNvPr>
          <p:cNvSpPr>
            <a:spLocks noGrp="1"/>
          </p:cNvSpPr>
          <p:nvPr>
            <p:ph type="pic" sz="quarter" idx="10"/>
          </p:nvPr>
        </p:nvSpPr>
        <p:spPr>
          <a:xfrm>
            <a:off x="0" y="0"/>
            <a:ext cx="6096000" cy="6858000"/>
          </a:xfrm>
          <a:solidFill>
            <a:schemeClr val="bg2"/>
          </a:solidFill>
        </p:spPr>
        <p:txBody>
          <a:bodyPr/>
          <a:lstStyle/>
          <a:p>
            <a:endParaRPr lang="da-DK"/>
          </a:p>
        </p:txBody>
      </p:sp>
    </p:spTree>
    <p:extLst>
      <p:ext uri="{BB962C8B-B14F-4D97-AF65-F5344CB8AC3E}">
        <p14:creationId xmlns:p14="http://schemas.microsoft.com/office/powerpoint/2010/main" val="29292105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illede højre A">
    <p:bg>
      <p:bgPr>
        <a:gradFill>
          <a:gsLst>
            <a:gs pos="29000">
              <a:schemeClr val="accent6">
                <a:lumMod val="60000"/>
              </a:schemeClr>
            </a:gs>
            <a:gs pos="78000">
              <a:schemeClr val="accent6"/>
            </a:gs>
          </a:gsLst>
          <a:lin ang="2700000" scaled="1"/>
        </a:gradFill>
        <a:effectLst/>
      </p:bgPr>
    </p:bg>
    <p:spTree>
      <p:nvGrpSpPr>
        <p:cNvPr id="1" name=""/>
        <p:cNvGrpSpPr/>
        <p:nvPr/>
      </p:nvGrpSpPr>
      <p:grpSpPr>
        <a:xfrm>
          <a:off x="0" y="0"/>
          <a:ext cx="0" cy="0"/>
          <a:chOff x="0" y="0"/>
          <a:chExt cx="0" cy="0"/>
        </a:xfrm>
      </p:grpSpPr>
      <p:sp>
        <p:nvSpPr>
          <p:cNvPr id="10" name="Pladsholder til billede 9">
            <a:extLst>
              <a:ext uri="{FF2B5EF4-FFF2-40B4-BE49-F238E27FC236}">
                <a16:creationId xmlns:a16="http://schemas.microsoft.com/office/drawing/2014/main" id="{CCA3761C-07CA-1E08-EC41-D01D4E1878F7}"/>
              </a:ext>
            </a:extLst>
          </p:cNvPr>
          <p:cNvSpPr>
            <a:spLocks noGrp="1"/>
          </p:cNvSpPr>
          <p:nvPr>
            <p:ph type="pic" sz="quarter" idx="10"/>
          </p:nvPr>
        </p:nvSpPr>
        <p:spPr>
          <a:xfrm>
            <a:off x="6109648" y="0"/>
            <a:ext cx="6082352" cy="6858000"/>
          </a:xfrm>
          <a:solidFill>
            <a:schemeClr val="bg2"/>
          </a:solidFill>
        </p:spPr>
        <p:txBody>
          <a:bodyPr/>
          <a:lstStyle/>
          <a:p>
            <a:endParaRPr lang="da-DK"/>
          </a:p>
        </p:txBody>
      </p:sp>
      <p:pic>
        <p:nvPicPr>
          <p:cNvPr id="6" name="Billede 5" descr="Et billede, der indeholder logo, Grafik, Font/skrifttype, symbol&#10;&#10;AI-genereret indhold kan være ukorrekt.">
            <a:extLst>
              <a:ext uri="{FF2B5EF4-FFF2-40B4-BE49-F238E27FC236}">
                <a16:creationId xmlns:a16="http://schemas.microsoft.com/office/drawing/2014/main" id="{4A3F51F9-2697-B88F-9E82-780038739CF7}"/>
              </a:ext>
            </a:extLst>
          </p:cNvPr>
          <p:cNvPicPr>
            <a:picLocks noChangeAspect="1"/>
          </p:cNvPicPr>
          <p:nvPr userDrawn="1"/>
        </p:nvPicPr>
        <p:blipFill>
          <a:blip r:embed="rId2"/>
          <a:stretch>
            <a:fillRect/>
          </a:stretch>
        </p:blipFill>
        <p:spPr>
          <a:xfrm>
            <a:off x="11096205" y="98425"/>
            <a:ext cx="971550" cy="971550"/>
          </a:xfrm>
          <a:prstGeom prst="rect">
            <a:avLst/>
          </a:prstGeom>
        </p:spPr>
      </p:pic>
      <p:sp>
        <p:nvSpPr>
          <p:cNvPr id="7" name="Titel 1">
            <a:extLst>
              <a:ext uri="{FF2B5EF4-FFF2-40B4-BE49-F238E27FC236}">
                <a16:creationId xmlns:a16="http://schemas.microsoft.com/office/drawing/2014/main" id="{EACC14C2-5144-49DB-FFF5-25372B10E6B0}"/>
              </a:ext>
            </a:extLst>
          </p:cNvPr>
          <p:cNvSpPr>
            <a:spLocks noGrp="1"/>
          </p:cNvSpPr>
          <p:nvPr>
            <p:ph type="title"/>
          </p:nvPr>
        </p:nvSpPr>
        <p:spPr>
          <a:xfrm>
            <a:off x="1064526" y="545911"/>
            <a:ext cx="4301319" cy="736980"/>
          </a:xfrm>
        </p:spPr>
        <p:txBody>
          <a:bodyPr>
            <a:noAutofit/>
          </a:bodyPr>
          <a:lstStyle>
            <a:lvl1pPr>
              <a:defRPr sz="3200" b="1" i="0">
                <a:solidFill>
                  <a:schemeClr val="bg1"/>
                </a:solidFill>
                <a:latin typeface="Myriad Pro Light" panose="020B0403030403020204" pitchFamily="34" charset="0"/>
              </a:defRPr>
            </a:lvl1pPr>
          </a:lstStyle>
          <a:p>
            <a:r>
              <a:rPr lang="da-DK"/>
              <a:t>Klik for at redigere titeltypografien i masteren</a:t>
            </a:r>
          </a:p>
        </p:txBody>
      </p:sp>
      <p:sp>
        <p:nvSpPr>
          <p:cNvPr id="8" name="Pladsholder til indhold 2">
            <a:extLst>
              <a:ext uri="{FF2B5EF4-FFF2-40B4-BE49-F238E27FC236}">
                <a16:creationId xmlns:a16="http://schemas.microsoft.com/office/drawing/2014/main" id="{F596F3DD-8822-E165-A8D8-7BA3DF843120}"/>
              </a:ext>
            </a:extLst>
          </p:cNvPr>
          <p:cNvSpPr>
            <a:spLocks noGrp="1"/>
          </p:cNvSpPr>
          <p:nvPr>
            <p:ph idx="1"/>
          </p:nvPr>
        </p:nvSpPr>
        <p:spPr>
          <a:xfrm>
            <a:off x="1064526" y="2019869"/>
            <a:ext cx="4301320" cy="42871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15639753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illede højre B">
    <p:bg>
      <p:bgPr>
        <a:gradFill>
          <a:gsLst>
            <a:gs pos="27000">
              <a:schemeClr val="accent5">
                <a:lumMod val="60000"/>
              </a:schemeClr>
            </a:gs>
            <a:gs pos="78000">
              <a:schemeClr val="accent5"/>
            </a:gs>
          </a:gsLst>
          <a:lin ang="2700000" scaled="1"/>
        </a:gradFill>
        <a:effectLst/>
      </p:bgPr>
    </p:bg>
    <p:spTree>
      <p:nvGrpSpPr>
        <p:cNvPr id="1" name=""/>
        <p:cNvGrpSpPr/>
        <p:nvPr/>
      </p:nvGrpSpPr>
      <p:grpSpPr>
        <a:xfrm>
          <a:off x="0" y="0"/>
          <a:ext cx="0" cy="0"/>
          <a:chOff x="0" y="0"/>
          <a:chExt cx="0" cy="0"/>
        </a:xfrm>
      </p:grpSpPr>
      <p:sp>
        <p:nvSpPr>
          <p:cNvPr id="10" name="Pladsholder til billede 9">
            <a:extLst>
              <a:ext uri="{FF2B5EF4-FFF2-40B4-BE49-F238E27FC236}">
                <a16:creationId xmlns:a16="http://schemas.microsoft.com/office/drawing/2014/main" id="{CCA3761C-07CA-1E08-EC41-D01D4E1878F7}"/>
              </a:ext>
            </a:extLst>
          </p:cNvPr>
          <p:cNvSpPr>
            <a:spLocks noGrp="1"/>
          </p:cNvSpPr>
          <p:nvPr>
            <p:ph type="pic" sz="quarter" idx="10"/>
          </p:nvPr>
        </p:nvSpPr>
        <p:spPr>
          <a:xfrm>
            <a:off x="6109648" y="0"/>
            <a:ext cx="6082352" cy="6858000"/>
          </a:xfrm>
          <a:solidFill>
            <a:schemeClr val="bg2"/>
          </a:solidFill>
        </p:spPr>
        <p:txBody>
          <a:bodyPr/>
          <a:lstStyle/>
          <a:p>
            <a:endParaRPr lang="da-DK"/>
          </a:p>
        </p:txBody>
      </p:sp>
      <p:pic>
        <p:nvPicPr>
          <p:cNvPr id="6" name="Billede 5" descr="Et billede, der indeholder logo, Grafik, Font/skrifttype, symbol&#10;&#10;AI-genereret indhold kan være ukorrekt.">
            <a:extLst>
              <a:ext uri="{FF2B5EF4-FFF2-40B4-BE49-F238E27FC236}">
                <a16:creationId xmlns:a16="http://schemas.microsoft.com/office/drawing/2014/main" id="{4A3F51F9-2697-B88F-9E82-780038739CF7}"/>
              </a:ext>
            </a:extLst>
          </p:cNvPr>
          <p:cNvPicPr>
            <a:picLocks noChangeAspect="1"/>
          </p:cNvPicPr>
          <p:nvPr userDrawn="1"/>
        </p:nvPicPr>
        <p:blipFill>
          <a:blip r:embed="rId2"/>
          <a:stretch>
            <a:fillRect/>
          </a:stretch>
        </p:blipFill>
        <p:spPr>
          <a:xfrm>
            <a:off x="11096205" y="98425"/>
            <a:ext cx="971550" cy="971550"/>
          </a:xfrm>
          <a:prstGeom prst="rect">
            <a:avLst/>
          </a:prstGeom>
        </p:spPr>
      </p:pic>
      <p:sp>
        <p:nvSpPr>
          <p:cNvPr id="7" name="Titel 1">
            <a:extLst>
              <a:ext uri="{FF2B5EF4-FFF2-40B4-BE49-F238E27FC236}">
                <a16:creationId xmlns:a16="http://schemas.microsoft.com/office/drawing/2014/main" id="{EACC14C2-5144-49DB-FFF5-25372B10E6B0}"/>
              </a:ext>
            </a:extLst>
          </p:cNvPr>
          <p:cNvSpPr>
            <a:spLocks noGrp="1"/>
          </p:cNvSpPr>
          <p:nvPr>
            <p:ph type="title"/>
          </p:nvPr>
        </p:nvSpPr>
        <p:spPr>
          <a:xfrm>
            <a:off x="1064526" y="545911"/>
            <a:ext cx="4301319" cy="736980"/>
          </a:xfrm>
        </p:spPr>
        <p:txBody>
          <a:bodyPr>
            <a:noAutofit/>
          </a:bodyPr>
          <a:lstStyle>
            <a:lvl1pPr>
              <a:defRPr sz="3200" b="1" i="0">
                <a:solidFill>
                  <a:schemeClr val="bg1"/>
                </a:solidFill>
                <a:latin typeface="Myriad Pro Light" panose="020B0403030403020204" pitchFamily="34" charset="0"/>
              </a:defRPr>
            </a:lvl1pPr>
          </a:lstStyle>
          <a:p>
            <a:r>
              <a:rPr lang="da-DK"/>
              <a:t>Klik for at redigere titeltypografien i masteren</a:t>
            </a:r>
          </a:p>
        </p:txBody>
      </p:sp>
      <p:sp>
        <p:nvSpPr>
          <p:cNvPr id="8" name="Pladsholder til indhold 2">
            <a:extLst>
              <a:ext uri="{FF2B5EF4-FFF2-40B4-BE49-F238E27FC236}">
                <a16:creationId xmlns:a16="http://schemas.microsoft.com/office/drawing/2014/main" id="{F596F3DD-8822-E165-A8D8-7BA3DF843120}"/>
              </a:ext>
            </a:extLst>
          </p:cNvPr>
          <p:cNvSpPr>
            <a:spLocks noGrp="1"/>
          </p:cNvSpPr>
          <p:nvPr>
            <p:ph idx="1"/>
          </p:nvPr>
        </p:nvSpPr>
        <p:spPr>
          <a:xfrm>
            <a:off x="1064526" y="2019869"/>
            <a:ext cx="4301320" cy="42871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7873237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Standard punktopstil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A4EA87-9639-3021-41D2-DA0E1E2C8215}"/>
              </a:ext>
            </a:extLst>
          </p:cNvPr>
          <p:cNvSpPr>
            <a:spLocks noGrp="1"/>
          </p:cNvSpPr>
          <p:nvPr>
            <p:ph type="title"/>
          </p:nvPr>
        </p:nvSpPr>
        <p:spPr>
          <a:xfrm>
            <a:off x="1066799" y="550985"/>
            <a:ext cx="10058402" cy="749005"/>
          </a:xfrm>
        </p:spPr>
        <p:txBody>
          <a:bodyPr/>
          <a:lstStyle>
            <a:lvl1pPr>
              <a:defRPr b="1" i="0">
                <a:latin typeface="Myriad Pro Light" panose="020B0403030403020204" pitchFamily="34" charset="0"/>
              </a:defRPr>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8206AED2-E796-40D0-02F2-8A52A50AC1F8}"/>
              </a:ext>
            </a:extLst>
          </p:cNvPr>
          <p:cNvSpPr>
            <a:spLocks noGrp="1"/>
          </p:cNvSpPr>
          <p:nvPr>
            <p:ph idx="1"/>
          </p:nvPr>
        </p:nvSpPr>
        <p:spPr>
          <a:xfrm>
            <a:off x="1066800" y="1641513"/>
            <a:ext cx="10058401" cy="466550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26232745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Sammenlignings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EB3F40-A70F-5BD4-7783-A2CE1BBA82D6}"/>
              </a:ext>
            </a:extLst>
          </p:cNvPr>
          <p:cNvSpPr>
            <a:spLocks noGrp="1"/>
          </p:cNvSpPr>
          <p:nvPr>
            <p:ph type="title"/>
          </p:nvPr>
        </p:nvSpPr>
        <p:spPr>
          <a:xfrm>
            <a:off x="1066798" y="573724"/>
            <a:ext cx="10105293" cy="704233"/>
          </a:xfrm>
        </p:spPr>
        <p:txBody>
          <a:bodyPr/>
          <a:lstStyle>
            <a:lvl1pPr>
              <a:defRPr b="1" i="0">
                <a:latin typeface="Myriad Pro Light" panose="020B0403030403020204" pitchFamily="34" charset="0"/>
              </a:defRPr>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DA78AAD9-8E6E-E7C9-246E-06468998C43F}"/>
              </a:ext>
            </a:extLst>
          </p:cNvPr>
          <p:cNvSpPr>
            <a:spLocks noGrp="1"/>
          </p:cNvSpPr>
          <p:nvPr>
            <p:ph sz="half" idx="1"/>
          </p:nvPr>
        </p:nvSpPr>
        <p:spPr>
          <a:xfrm>
            <a:off x="1066798" y="1652530"/>
            <a:ext cx="4953002" cy="4524433"/>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73E44A2B-32CA-2FD9-5475-CE53493468A1}"/>
              </a:ext>
            </a:extLst>
          </p:cNvPr>
          <p:cNvSpPr>
            <a:spLocks noGrp="1"/>
          </p:cNvSpPr>
          <p:nvPr>
            <p:ph sz="half" idx="2"/>
          </p:nvPr>
        </p:nvSpPr>
        <p:spPr>
          <a:xfrm>
            <a:off x="6172200" y="1652530"/>
            <a:ext cx="4953002" cy="4524433"/>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27704723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28D240-FA00-712D-838C-3B5D0E924EEB}"/>
              </a:ext>
            </a:extLst>
          </p:cNvPr>
          <p:cNvSpPr>
            <a:spLocks noGrp="1"/>
          </p:cNvSpPr>
          <p:nvPr>
            <p:ph type="title"/>
          </p:nvPr>
        </p:nvSpPr>
        <p:spPr>
          <a:xfrm>
            <a:off x="1066798" y="562002"/>
            <a:ext cx="10071255" cy="715955"/>
          </a:xfrm>
        </p:spPr>
        <p:txBody>
          <a:bodyPr/>
          <a:lstStyle>
            <a:lvl1pPr>
              <a:defRPr b="1" i="0">
                <a:latin typeface="Myriad Pro Light" panose="020B0403030403020204" pitchFamily="34" charset="0"/>
              </a:defRPr>
            </a:lvl1pPr>
          </a:lstStyle>
          <a:p>
            <a:r>
              <a:rPr lang="da-DK"/>
              <a:t>Klik for at redigere titeltypografien i masteren</a:t>
            </a:r>
          </a:p>
        </p:txBody>
      </p:sp>
    </p:spTree>
    <p:extLst>
      <p:ext uri="{BB962C8B-B14F-4D97-AF65-F5344CB8AC3E}">
        <p14:creationId xmlns:p14="http://schemas.microsoft.com/office/powerpoint/2010/main" val="4028604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llede venstre B">
    <p:bg>
      <p:bgPr>
        <a:gradFill>
          <a:gsLst>
            <a:gs pos="28000">
              <a:schemeClr val="accent4">
                <a:lumMod val="40000"/>
              </a:schemeClr>
            </a:gs>
            <a:gs pos="78000">
              <a:schemeClr val="accent4"/>
            </a:gs>
          </a:gsLst>
          <a:lin ang="2700000" scaled="1"/>
        </a:gradFill>
        <a:effectLst/>
      </p:bgPr>
    </p:bg>
    <p:spTree>
      <p:nvGrpSpPr>
        <p:cNvPr id="1" name=""/>
        <p:cNvGrpSpPr/>
        <p:nvPr/>
      </p:nvGrpSpPr>
      <p:grpSpPr>
        <a:xfrm>
          <a:off x="0" y="0"/>
          <a:ext cx="0" cy="0"/>
          <a:chOff x="0" y="0"/>
          <a:chExt cx="0" cy="0"/>
        </a:xfrm>
      </p:grpSpPr>
      <p:pic>
        <p:nvPicPr>
          <p:cNvPr id="6" name="Billede 5" descr="Et billede, der indeholder logo, Grafik, Font/skrifttype, symbol&#10;&#10;AI-genereret indhold kan være ukorrekt.">
            <a:extLst>
              <a:ext uri="{FF2B5EF4-FFF2-40B4-BE49-F238E27FC236}">
                <a16:creationId xmlns:a16="http://schemas.microsoft.com/office/drawing/2014/main" id="{4A3F51F9-2697-B88F-9E82-780038739CF7}"/>
              </a:ext>
            </a:extLst>
          </p:cNvPr>
          <p:cNvPicPr>
            <a:picLocks noChangeAspect="1"/>
          </p:cNvPicPr>
          <p:nvPr userDrawn="1"/>
        </p:nvPicPr>
        <p:blipFill>
          <a:blip r:embed="rId2"/>
          <a:stretch>
            <a:fillRect/>
          </a:stretch>
        </p:blipFill>
        <p:spPr>
          <a:xfrm>
            <a:off x="11096205" y="98425"/>
            <a:ext cx="971550" cy="971550"/>
          </a:xfrm>
          <a:prstGeom prst="rect">
            <a:avLst/>
          </a:prstGeom>
        </p:spPr>
      </p:pic>
      <p:sp>
        <p:nvSpPr>
          <p:cNvPr id="7" name="Titel 1">
            <a:extLst>
              <a:ext uri="{FF2B5EF4-FFF2-40B4-BE49-F238E27FC236}">
                <a16:creationId xmlns:a16="http://schemas.microsoft.com/office/drawing/2014/main" id="{EACC14C2-5144-49DB-FFF5-25372B10E6B0}"/>
              </a:ext>
            </a:extLst>
          </p:cNvPr>
          <p:cNvSpPr>
            <a:spLocks noGrp="1"/>
          </p:cNvSpPr>
          <p:nvPr>
            <p:ph type="title"/>
          </p:nvPr>
        </p:nvSpPr>
        <p:spPr>
          <a:xfrm>
            <a:off x="6823881" y="545911"/>
            <a:ext cx="4301319" cy="736980"/>
          </a:xfrm>
        </p:spPr>
        <p:txBody>
          <a:bodyPr>
            <a:noAutofit/>
          </a:bodyPr>
          <a:lstStyle>
            <a:lvl1pPr>
              <a:defRPr sz="3200" b="1" i="0">
                <a:solidFill>
                  <a:schemeClr val="bg1"/>
                </a:solidFill>
                <a:latin typeface="Myriad Pro Light" panose="020B0403030403020204" pitchFamily="34" charset="0"/>
              </a:defRPr>
            </a:lvl1pPr>
          </a:lstStyle>
          <a:p>
            <a:r>
              <a:rPr lang="da-DK"/>
              <a:t>Klik for at redigere titeltypografien i masteren</a:t>
            </a:r>
          </a:p>
        </p:txBody>
      </p:sp>
      <p:sp>
        <p:nvSpPr>
          <p:cNvPr id="8" name="Pladsholder til indhold 2">
            <a:extLst>
              <a:ext uri="{FF2B5EF4-FFF2-40B4-BE49-F238E27FC236}">
                <a16:creationId xmlns:a16="http://schemas.microsoft.com/office/drawing/2014/main" id="{F596F3DD-8822-E165-A8D8-7BA3DF843120}"/>
              </a:ext>
            </a:extLst>
          </p:cNvPr>
          <p:cNvSpPr>
            <a:spLocks noGrp="1"/>
          </p:cNvSpPr>
          <p:nvPr>
            <p:ph idx="1"/>
          </p:nvPr>
        </p:nvSpPr>
        <p:spPr>
          <a:xfrm>
            <a:off x="6823881" y="2019869"/>
            <a:ext cx="4301320" cy="42871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0" name="Pladsholder til billede 9">
            <a:extLst>
              <a:ext uri="{FF2B5EF4-FFF2-40B4-BE49-F238E27FC236}">
                <a16:creationId xmlns:a16="http://schemas.microsoft.com/office/drawing/2014/main" id="{CCA3761C-07CA-1E08-EC41-D01D4E1878F7}"/>
              </a:ext>
            </a:extLst>
          </p:cNvPr>
          <p:cNvSpPr>
            <a:spLocks noGrp="1"/>
          </p:cNvSpPr>
          <p:nvPr>
            <p:ph type="pic" sz="quarter" idx="10"/>
          </p:nvPr>
        </p:nvSpPr>
        <p:spPr>
          <a:xfrm>
            <a:off x="0" y="0"/>
            <a:ext cx="6096000" cy="6858000"/>
          </a:xfrm>
          <a:solidFill>
            <a:schemeClr val="bg2"/>
          </a:solidFill>
        </p:spPr>
        <p:txBody>
          <a:bodyPr/>
          <a:lstStyle/>
          <a:p>
            <a:endParaRPr lang="da-DK"/>
          </a:p>
        </p:txBody>
      </p:sp>
    </p:spTree>
    <p:extLst>
      <p:ext uri="{BB962C8B-B14F-4D97-AF65-F5344CB8AC3E}">
        <p14:creationId xmlns:p14="http://schemas.microsoft.com/office/powerpoint/2010/main" val="38878158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4970008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kala-skabelon ly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CC3C7C-A2B7-F0C5-9025-13C7C6E20509}"/>
              </a:ext>
            </a:extLst>
          </p:cNvPr>
          <p:cNvSpPr>
            <a:spLocks noGrp="1"/>
          </p:cNvSpPr>
          <p:nvPr>
            <p:ph type="title"/>
          </p:nvPr>
        </p:nvSpPr>
        <p:spPr>
          <a:xfrm>
            <a:off x="1067506" y="562003"/>
            <a:ext cx="10105293" cy="709241"/>
          </a:xfrm>
        </p:spPr>
        <p:txBody>
          <a:bodyPr/>
          <a:lstStyle>
            <a:lvl1pPr>
              <a:defRPr b="1" i="0">
                <a:latin typeface="Myriad Pro Light" panose="020B0403030403020204" pitchFamily="34" charset="0"/>
              </a:defRPr>
            </a:lvl1pPr>
          </a:lstStyle>
          <a:p>
            <a:r>
              <a:rPr lang="da-DK"/>
              <a:t>Klik for at redigere titeltypografien i masteren</a:t>
            </a:r>
          </a:p>
        </p:txBody>
      </p:sp>
      <p:sp>
        <p:nvSpPr>
          <p:cNvPr id="4" name="Ellipse 3">
            <a:extLst>
              <a:ext uri="{FF2B5EF4-FFF2-40B4-BE49-F238E27FC236}">
                <a16:creationId xmlns:a16="http://schemas.microsoft.com/office/drawing/2014/main" id="{C171D683-6C00-9AF9-A59E-712101795A91}"/>
              </a:ext>
            </a:extLst>
          </p:cNvPr>
          <p:cNvSpPr/>
          <p:nvPr userDrawn="1"/>
        </p:nvSpPr>
        <p:spPr>
          <a:xfrm>
            <a:off x="1078523" y="4519249"/>
            <a:ext cx="1447799" cy="1447799"/>
          </a:xfrm>
          <a:prstGeom prst="ellipse">
            <a:avLst/>
          </a:prstGeom>
          <a:noFill/>
          <a:ln w="25400">
            <a:solidFill>
              <a:schemeClr val="tx1"/>
            </a:solidFill>
            <a:prstDash val="sysDot"/>
            <a:round/>
          </a:ln>
          <a:effectLst>
            <a:outerShdw blurRad="403178" dist="38100" dir="2700000" sx="97000" sy="97000" algn="tl"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8" name="Lige pilforbindelse 7">
            <a:extLst>
              <a:ext uri="{FF2B5EF4-FFF2-40B4-BE49-F238E27FC236}">
                <a16:creationId xmlns:a16="http://schemas.microsoft.com/office/drawing/2014/main" id="{C41F572D-DEC1-9CDA-5FB3-C5E20EEB583B}"/>
              </a:ext>
            </a:extLst>
          </p:cNvPr>
          <p:cNvCxnSpPr>
            <a:cxnSpLocks/>
            <a:stCxn id="74" idx="2"/>
            <a:endCxn id="4" idx="6"/>
          </p:cNvCxnSpPr>
          <p:nvPr userDrawn="1"/>
        </p:nvCxnSpPr>
        <p:spPr>
          <a:xfrm flipH="1">
            <a:off x="2526322" y="5243149"/>
            <a:ext cx="2854570" cy="0"/>
          </a:xfrm>
          <a:prstGeom prst="straightConnector1">
            <a:avLst/>
          </a:prstGeom>
          <a:ln w="19050">
            <a:solidFill>
              <a:schemeClr val="tx1"/>
            </a:solidFill>
            <a:headEnd type="none" w="sm" len="sm"/>
            <a:tailEnd type="triangle" w="lg" len="lg"/>
          </a:ln>
        </p:spPr>
        <p:style>
          <a:lnRef idx="2">
            <a:schemeClr val="accent1"/>
          </a:lnRef>
          <a:fillRef idx="0">
            <a:schemeClr val="accent1"/>
          </a:fillRef>
          <a:effectRef idx="1">
            <a:schemeClr val="accent1"/>
          </a:effectRef>
          <a:fontRef idx="minor">
            <a:schemeClr val="tx1"/>
          </a:fontRef>
        </p:style>
      </p:cxnSp>
      <p:sp>
        <p:nvSpPr>
          <p:cNvPr id="23" name="Pladsholder til tekst 22">
            <a:extLst>
              <a:ext uri="{FF2B5EF4-FFF2-40B4-BE49-F238E27FC236}">
                <a16:creationId xmlns:a16="http://schemas.microsoft.com/office/drawing/2014/main" id="{5FA06110-E478-8502-5B18-E3FBFF244424}"/>
              </a:ext>
            </a:extLst>
          </p:cNvPr>
          <p:cNvSpPr>
            <a:spLocks noGrp="1"/>
          </p:cNvSpPr>
          <p:nvPr>
            <p:ph type="body" sz="quarter" idx="10"/>
          </p:nvPr>
        </p:nvSpPr>
        <p:spPr>
          <a:xfrm>
            <a:off x="1078524" y="1629505"/>
            <a:ext cx="10040814" cy="2426680"/>
          </a:xfrm>
        </p:spPr>
        <p:txBody>
          <a:bodyPr>
            <a:normAutofit/>
          </a:bodyPr>
          <a:lstStyle>
            <a:lvl1pPr marL="571500" indent="-571500">
              <a:buFont typeface="Arial" panose="020B0604020202020204" pitchFamily="34" charset="0"/>
              <a:buChar char="•"/>
              <a:defRPr sz="2800" b="0" i="0">
                <a:solidFill>
                  <a:schemeClr val="accent6"/>
                </a:solidFill>
                <a:latin typeface="Myriad Pro Light" panose="020B0403030403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da-DK"/>
              <a:t>Klik for at redigere teksttypografierne i masteren</a:t>
            </a:r>
          </a:p>
        </p:txBody>
      </p:sp>
      <p:sp>
        <p:nvSpPr>
          <p:cNvPr id="25" name="Pladsholder til tekst 24">
            <a:extLst>
              <a:ext uri="{FF2B5EF4-FFF2-40B4-BE49-F238E27FC236}">
                <a16:creationId xmlns:a16="http://schemas.microsoft.com/office/drawing/2014/main" id="{C41656B3-30D4-1B48-3832-A42F1E4BE231}"/>
              </a:ext>
            </a:extLst>
          </p:cNvPr>
          <p:cNvSpPr>
            <a:spLocks noGrp="1"/>
          </p:cNvSpPr>
          <p:nvPr>
            <p:ph type="body" sz="quarter" idx="11"/>
          </p:nvPr>
        </p:nvSpPr>
        <p:spPr>
          <a:xfrm>
            <a:off x="339969" y="6189176"/>
            <a:ext cx="2872154" cy="304800"/>
          </a:xfrm>
        </p:spPr>
        <p:txBody>
          <a:bodyPr>
            <a:noAutofit/>
          </a:bodyPr>
          <a:lstStyle>
            <a:lvl1pPr marL="0" indent="0" algn="ctr">
              <a:buNone/>
              <a:defRPr sz="1400" b="0" i="0">
                <a:latin typeface="Myriad Pro Light" panose="020B0403030403020204" pitchFamily="34" charset="0"/>
              </a:defRPr>
            </a:lvl1pPr>
            <a:lvl2pPr marL="457200" indent="0">
              <a:buNone/>
              <a:defRPr sz="1400" b="0" i="0">
                <a:latin typeface="Myriad Pro Light" panose="020B0403030403020204" pitchFamily="34" charset="0"/>
              </a:defRPr>
            </a:lvl2pPr>
            <a:lvl3pPr marL="914400" indent="0">
              <a:buNone/>
              <a:defRPr sz="1400" b="0" i="0">
                <a:latin typeface="Myriad Pro Light" panose="020B0403030403020204" pitchFamily="34" charset="0"/>
              </a:defRPr>
            </a:lvl3pPr>
            <a:lvl4pPr marL="1371600" indent="0">
              <a:buNone/>
              <a:defRPr sz="1400" b="0" i="0">
                <a:latin typeface="Myriad Pro Light" panose="020B0403030403020204" pitchFamily="34" charset="0"/>
              </a:defRPr>
            </a:lvl4pPr>
            <a:lvl5pPr marL="1828800" indent="0">
              <a:buNone/>
              <a:defRPr sz="1400" b="0" i="0">
                <a:latin typeface="Myriad Pro Light" panose="020B0403030403020204" pitchFamily="34" charset="0"/>
              </a:defRPr>
            </a:lvl5pPr>
          </a:lstStyle>
          <a:p>
            <a:pPr lvl="0"/>
            <a:r>
              <a:rPr lang="da-DK"/>
              <a:t>Klik for at redigere teksttypografierne i masteren</a:t>
            </a:r>
          </a:p>
        </p:txBody>
      </p:sp>
      <p:sp>
        <p:nvSpPr>
          <p:cNvPr id="26" name="Pladsholder til tekst 24">
            <a:extLst>
              <a:ext uri="{FF2B5EF4-FFF2-40B4-BE49-F238E27FC236}">
                <a16:creationId xmlns:a16="http://schemas.microsoft.com/office/drawing/2014/main" id="{451ED39F-C4FF-099E-DC38-4F5C1DE326BC}"/>
              </a:ext>
            </a:extLst>
          </p:cNvPr>
          <p:cNvSpPr>
            <a:spLocks noGrp="1"/>
          </p:cNvSpPr>
          <p:nvPr>
            <p:ph type="body" sz="quarter" idx="12"/>
          </p:nvPr>
        </p:nvSpPr>
        <p:spPr>
          <a:xfrm>
            <a:off x="4665784" y="6189176"/>
            <a:ext cx="2872154" cy="304800"/>
          </a:xfrm>
        </p:spPr>
        <p:txBody>
          <a:bodyPr>
            <a:noAutofit/>
          </a:bodyPr>
          <a:lstStyle>
            <a:lvl1pPr marL="0" indent="0" algn="ctr">
              <a:buNone/>
              <a:defRPr sz="1400" b="0" i="0">
                <a:latin typeface="Myriad Pro Light" panose="020B0403030403020204" pitchFamily="34" charset="0"/>
              </a:defRPr>
            </a:lvl1pPr>
            <a:lvl2pPr marL="457200" indent="0">
              <a:buNone/>
              <a:defRPr sz="1400" b="0" i="0">
                <a:latin typeface="Myriad Pro Light" panose="020B0403030403020204" pitchFamily="34" charset="0"/>
              </a:defRPr>
            </a:lvl2pPr>
            <a:lvl3pPr marL="914400" indent="0">
              <a:buNone/>
              <a:defRPr sz="1400" b="0" i="0">
                <a:latin typeface="Myriad Pro Light" panose="020B0403030403020204" pitchFamily="34" charset="0"/>
              </a:defRPr>
            </a:lvl3pPr>
            <a:lvl4pPr marL="1371600" indent="0">
              <a:buNone/>
              <a:defRPr sz="1400" b="0" i="0">
                <a:latin typeface="Myriad Pro Light" panose="020B0403030403020204" pitchFamily="34" charset="0"/>
              </a:defRPr>
            </a:lvl4pPr>
            <a:lvl5pPr marL="1828800" indent="0">
              <a:buNone/>
              <a:defRPr sz="1400" b="0" i="0">
                <a:latin typeface="Myriad Pro Light" panose="020B0403030403020204" pitchFamily="34" charset="0"/>
              </a:defRPr>
            </a:lvl5pPr>
          </a:lstStyle>
          <a:p>
            <a:pPr lvl="0"/>
            <a:r>
              <a:rPr lang="da-DK"/>
              <a:t>Klik for at redigere teksttypografierne i masteren</a:t>
            </a:r>
          </a:p>
        </p:txBody>
      </p:sp>
      <p:sp>
        <p:nvSpPr>
          <p:cNvPr id="27" name="Pladsholder til tekst 24">
            <a:extLst>
              <a:ext uri="{FF2B5EF4-FFF2-40B4-BE49-F238E27FC236}">
                <a16:creationId xmlns:a16="http://schemas.microsoft.com/office/drawing/2014/main" id="{A69AD1EB-71A0-872F-AB37-FAC7BE9C287C}"/>
              </a:ext>
            </a:extLst>
          </p:cNvPr>
          <p:cNvSpPr>
            <a:spLocks noGrp="1"/>
          </p:cNvSpPr>
          <p:nvPr>
            <p:ph type="body" sz="quarter" idx="13"/>
          </p:nvPr>
        </p:nvSpPr>
        <p:spPr>
          <a:xfrm>
            <a:off x="9003322" y="6189176"/>
            <a:ext cx="2872154" cy="304800"/>
          </a:xfrm>
        </p:spPr>
        <p:txBody>
          <a:bodyPr>
            <a:noAutofit/>
          </a:bodyPr>
          <a:lstStyle>
            <a:lvl1pPr marL="0" indent="0" algn="ctr">
              <a:buNone/>
              <a:defRPr sz="1400" b="0" i="0">
                <a:latin typeface="Myriad Pro Light" panose="020B0403030403020204" pitchFamily="34" charset="0"/>
              </a:defRPr>
            </a:lvl1pPr>
            <a:lvl2pPr marL="457200" indent="0">
              <a:buNone/>
              <a:defRPr sz="1400" b="0" i="0">
                <a:latin typeface="Myriad Pro Light" panose="020B0403030403020204" pitchFamily="34" charset="0"/>
              </a:defRPr>
            </a:lvl2pPr>
            <a:lvl3pPr marL="914400" indent="0">
              <a:buNone/>
              <a:defRPr sz="1400" b="0" i="0">
                <a:latin typeface="Myriad Pro Light" panose="020B0403030403020204" pitchFamily="34" charset="0"/>
              </a:defRPr>
            </a:lvl3pPr>
            <a:lvl4pPr marL="1371600" indent="0">
              <a:buNone/>
              <a:defRPr sz="1400" b="0" i="0">
                <a:latin typeface="Myriad Pro Light" panose="020B0403030403020204" pitchFamily="34" charset="0"/>
              </a:defRPr>
            </a:lvl4pPr>
            <a:lvl5pPr marL="1828800" indent="0">
              <a:buNone/>
              <a:defRPr sz="1400" b="0" i="0">
                <a:latin typeface="Myriad Pro Light" panose="020B0403030403020204" pitchFamily="34" charset="0"/>
              </a:defRPr>
            </a:lvl5pPr>
          </a:lstStyle>
          <a:p>
            <a:pPr lvl="0"/>
            <a:r>
              <a:rPr lang="da-DK"/>
              <a:t>Klik for at redigere teksttypografierne i masteren</a:t>
            </a:r>
          </a:p>
        </p:txBody>
      </p:sp>
      <p:sp>
        <p:nvSpPr>
          <p:cNvPr id="58" name="Pladsholder til billede 57">
            <a:extLst>
              <a:ext uri="{FF2B5EF4-FFF2-40B4-BE49-F238E27FC236}">
                <a16:creationId xmlns:a16="http://schemas.microsoft.com/office/drawing/2014/main" id="{E380DC27-65F7-F340-3492-EFC40D25980A}"/>
              </a:ext>
            </a:extLst>
          </p:cNvPr>
          <p:cNvSpPr>
            <a:spLocks noGrp="1"/>
          </p:cNvSpPr>
          <p:nvPr>
            <p:ph type="pic" sz="quarter" idx="14"/>
          </p:nvPr>
        </p:nvSpPr>
        <p:spPr>
          <a:xfrm>
            <a:off x="1177361" y="4618087"/>
            <a:ext cx="1250122" cy="1250122"/>
          </a:xfrm>
          <a:custGeom>
            <a:avLst/>
            <a:gdLst>
              <a:gd name="connsiteX0" fmla="*/ 1441939 w 2883878"/>
              <a:gd name="connsiteY0" fmla="*/ 0 h 2883878"/>
              <a:gd name="connsiteX1" fmla="*/ 2883878 w 2883878"/>
              <a:gd name="connsiteY1" fmla="*/ 1441939 h 2883878"/>
              <a:gd name="connsiteX2" fmla="*/ 1441939 w 2883878"/>
              <a:gd name="connsiteY2" fmla="*/ 2883878 h 2883878"/>
              <a:gd name="connsiteX3" fmla="*/ 0 w 2883878"/>
              <a:gd name="connsiteY3" fmla="*/ 1441939 h 2883878"/>
              <a:gd name="connsiteX4" fmla="*/ 1441939 w 2883878"/>
              <a:gd name="connsiteY4" fmla="*/ 0 h 2883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8" h="2883878">
                <a:moveTo>
                  <a:pt x="1441939" y="0"/>
                </a:moveTo>
                <a:cubicBezTo>
                  <a:pt x="2238300" y="0"/>
                  <a:pt x="2883878" y="645578"/>
                  <a:pt x="2883878" y="1441939"/>
                </a:cubicBezTo>
                <a:cubicBezTo>
                  <a:pt x="2883878" y="2238300"/>
                  <a:pt x="2238300" y="2883878"/>
                  <a:pt x="1441939" y="2883878"/>
                </a:cubicBezTo>
                <a:cubicBezTo>
                  <a:pt x="645578" y="2883878"/>
                  <a:pt x="0" y="2238300"/>
                  <a:pt x="0" y="1441939"/>
                </a:cubicBezTo>
                <a:cubicBezTo>
                  <a:pt x="0" y="645578"/>
                  <a:pt x="645578" y="0"/>
                  <a:pt x="1441939" y="0"/>
                </a:cubicBezTo>
                <a:close/>
              </a:path>
            </a:pathLst>
          </a:custGeom>
        </p:spPr>
        <p:txBody>
          <a:bodyPr wrap="square">
            <a:noAutofit/>
          </a:bodyPr>
          <a:lstStyle>
            <a:lvl1pPr>
              <a:defRPr sz="1000"/>
            </a:lvl1pPr>
          </a:lstStyle>
          <a:p>
            <a:endParaRPr lang="da-DK"/>
          </a:p>
        </p:txBody>
      </p:sp>
      <p:cxnSp>
        <p:nvCxnSpPr>
          <p:cNvPr id="68" name="Lige pilforbindelse 67">
            <a:extLst>
              <a:ext uri="{FF2B5EF4-FFF2-40B4-BE49-F238E27FC236}">
                <a16:creationId xmlns:a16="http://schemas.microsoft.com/office/drawing/2014/main" id="{5BFF70E1-4518-5FA9-30C0-CD0765F2FF40}"/>
              </a:ext>
            </a:extLst>
          </p:cNvPr>
          <p:cNvCxnSpPr>
            <a:cxnSpLocks/>
            <a:stCxn id="74" idx="6"/>
          </p:cNvCxnSpPr>
          <p:nvPr userDrawn="1"/>
        </p:nvCxnSpPr>
        <p:spPr>
          <a:xfrm>
            <a:off x="6828691" y="5243149"/>
            <a:ext cx="2842847" cy="0"/>
          </a:xfrm>
          <a:prstGeom prst="straightConnector1">
            <a:avLst/>
          </a:prstGeom>
          <a:ln w="19050">
            <a:solidFill>
              <a:schemeClr val="tx1"/>
            </a:solidFill>
            <a:headEnd type="none" w="sm" len="sm"/>
            <a:tailEnd type="triangle" w="lg" len="lg"/>
          </a:ln>
        </p:spPr>
        <p:style>
          <a:lnRef idx="2">
            <a:schemeClr val="accent1"/>
          </a:lnRef>
          <a:fillRef idx="0">
            <a:schemeClr val="accent1"/>
          </a:fillRef>
          <a:effectRef idx="1">
            <a:schemeClr val="accent1"/>
          </a:effectRef>
          <a:fontRef idx="minor">
            <a:schemeClr val="tx1"/>
          </a:fontRef>
        </p:style>
      </p:cxnSp>
      <p:sp>
        <p:nvSpPr>
          <p:cNvPr id="74" name="Ellipse 73">
            <a:extLst>
              <a:ext uri="{FF2B5EF4-FFF2-40B4-BE49-F238E27FC236}">
                <a16:creationId xmlns:a16="http://schemas.microsoft.com/office/drawing/2014/main" id="{2936EFF3-399A-1550-5A07-2B22F524F4CD}"/>
              </a:ext>
            </a:extLst>
          </p:cNvPr>
          <p:cNvSpPr/>
          <p:nvPr userDrawn="1"/>
        </p:nvSpPr>
        <p:spPr>
          <a:xfrm>
            <a:off x="5380892" y="4519249"/>
            <a:ext cx="1447799" cy="1447799"/>
          </a:xfrm>
          <a:prstGeom prst="ellipse">
            <a:avLst/>
          </a:prstGeom>
          <a:noFill/>
          <a:ln w="25400">
            <a:solidFill>
              <a:schemeClr val="tx1"/>
            </a:solidFill>
            <a:prstDash val="sysDot"/>
            <a:round/>
          </a:ln>
          <a:effectLst>
            <a:outerShdw blurRad="403178" dist="38100" dir="2700000" sx="97000" sy="97000" algn="tl"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5" name="Pladsholder til billede 74">
            <a:extLst>
              <a:ext uri="{FF2B5EF4-FFF2-40B4-BE49-F238E27FC236}">
                <a16:creationId xmlns:a16="http://schemas.microsoft.com/office/drawing/2014/main" id="{BE6FC265-8C99-22CB-A642-DEA05D7DDB6E}"/>
              </a:ext>
            </a:extLst>
          </p:cNvPr>
          <p:cNvSpPr>
            <a:spLocks noGrp="1"/>
          </p:cNvSpPr>
          <p:nvPr>
            <p:ph type="pic" sz="quarter" idx="15"/>
          </p:nvPr>
        </p:nvSpPr>
        <p:spPr>
          <a:xfrm>
            <a:off x="5479730" y="4618087"/>
            <a:ext cx="1250122" cy="1250122"/>
          </a:xfrm>
          <a:custGeom>
            <a:avLst/>
            <a:gdLst>
              <a:gd name="connsiteX0" fmla="*/ 1441939 w 2883878"/>
              <a:gd name="connsiteY0" fmla="*/ 0 h 2883878"/>
              <a:gd name="connsiteX1" fmla="*/ 2883878 w 2883878"/>
              <a:gd name="connsiteY1" fmla="*/ 1441939 h 2883878"/>
              <a:gd name="connsiteX2" fmla="*/ 1441939 w 2883878"/>
              <a:gd name="connsiteY2" fmla="*/ 2883878 h 2883878"/>
              <a:gd name="connsiteX3" fmla="*/ 0 w 2883878"/>
              <a:gd name="connsiteY3" fmla="*/ 1441939 h 2883878"/>
              <a:gd name="connsiteX4" fmla="*/ 1441939 w 2883878"/>
              <a:gd name="connsiteY4" fmla="*/ 0 h 2883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8" h="2883878">
                <a:moveTo>
                  <a:pt x="1441939" y="0"/>
                </a:moveTo>
                <a:cubicBezTo>
                  <a:pt x="2238300" y="0"/>
                  <a:pt x="2883878" y="645578"/>
                  <a:pt x="2883878" y="1441939"/>
                </a:cubicBezTo>
                <a:cubicBezTo>
                  <a:pt x="2883878" y="2238300"/>
                  <a:pt x="2238300" y="2883878"/>
                  <a:pt x="1441939" y="2883878"/>
                </a:cubicBezTo>
                <a:cubicBezTo>
                  <a:pt x="645578" y="2883878"/>
                  <a:pt x="0" y="2238300"/>
                  <a:pt x="0" y="1441939"/>
                </a:cubicBezTo>
                <a:cubicBezTo>
                  <a:pt x="0" y="645578"/>
                  <a:pt x="645578" y="0"/>
                  <a:pt x="1441939" y="0"/>
                </a:cubicBezTo>
                <a:close/>
              </a:path>
            </a:pathLst>
          </a:custGeom>
        </p:spPr>
        <p:txBody>
          <a:bodyPr wrap="square">
            <a:noAutofit/>
          </a:bodyPr>
          <a:lstStyle>
            <a:lvl1pPr>
              <a:defRPr sz="1000"/>
            </a:lvl1pPr>
          </a:lstStyle>
          <a:p>
            <a:endParaRPr lang="da-DK"/>
          </a:p>
        </p:txBody>
      </p:sp>
      <p:sp>
        <p:nvSpPr>
          <p:cNvPr id="76" name="Ellipse 75">
            <a:extLst>
              <a:ext uri="{FF2B5EF4-FFF2-40B4-BE49-F238E27FC236}">
                <a16:creationId xmlns:a16="http://schemas.microsoft.com/office/drawing/2014/main" id="{E086889E-C989-35AA-6706-5661845C8F14}"/>
              </a:ext>
            </a:extLst>
          </p:cNvPr>
          <p:cNvSpPr/>
          <p:nvPr userDrawn="1"/>
        </p:nvSpPr>
        <p:spPr>
          <a:xfrm>
            <a:off x="9683261" y="4519249"/>
            <a:ext cx="1447799" cy="1447799"/>
          </a:xfrm>
          <a:prstGeom prst="ellipse">
            <a:avLst/>
          </a:prstGeom>
          <a:noFill/>
          <a:ln w="25400">
            <a:solidFill>
              <a:schemeClr val="tx1"/>
            </a:solidFill>
            <a:prstDash val="sysDot"/>
            <a:round/>
          </a:ln>
          <a:effectLst>
            <a:outerShdw blurRad="403178" dist="38100" dir="2700000" sx="97000" sy="97000" algn="tl"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7" name="Pladsholder til billede 76">
            <a:extLst>
              <a:ext uri="{FF2B5EF4-FFF2-40B4-BE49-F238E27FC236}">
                <a16:creationId xmlns:a16="http://schemas.microsoft.com/office/drawing/2014/main" id="{2B499FF9-0490-4B62-4CF1-058448D084B4}"/>
              </a:ext>
            </a:extLst>
          </p:cNvPr>
          <p:cNvSpPr>
            <a:spLocks noGrp="1"/>
          </p:cNvSpPr>
          <p:nvPr>
            <p:ph type="pic" sz="quarter" idx="16"/>
          </p:nvPr>
        </p:nvSpPr>
        <p:spPr>
          <a:xfrm>
            <a:off x="9782099" y="4618087"/>
            <a:ext cx="1250122" cy="1250122"/>
          </a:xfrm>
          <a:custGeom>
            <a:avLst/>
            <a:gdLst>
              <a:gd name="connsiteX0" fmla="*/ 1441939 w 2883878"/>
              <a:gd name="connsiteY0" fmla="*/ 0 h 2883878"/>
              <a:gd name="connsiteX1" fmla="*/ 2883878 w 2883878"/>
              <a:gd name="connsiteY1" fmla="*/ 1441939 h 2883878"/>
              <a:gd name="connsiteX2" fmla="*/ 1441939 w 2883878"/>
              <a:gd name="connsiteY2" fmla="*/ 2883878 h 2883878"/>
              <a:gd name="connsiteX3" fmla="*/ 0 w 2883878"/>
              <a:gd name="connsiteY3" fmla="*/ 1441939 h 2883878"/>
              <a:gd name="connsiteX4" fmla="*/ 1441939 w 2883878"/>
              <a:gd name="connsiteY4" fmla="*/ 0 h 2883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8" h="2883878">
                <a:moveTo>
                  <a:pt x="1441939" y="0"/>
                </a:moveTo>
                <a:cubicBezTo>
                  <a:pt x="2238300" y="0"/>
                  <a:pt x="2883878" y="645578"/>
                  <a:pt x="2883878" y="1441939"/>
                </a:cubicBezTo>
                <a:cubicBezTo>
                  <a:pt x="2883878" y="2238300"/>
                  <a:pt x="2238300" y="2883878"/>
                  <a:pt x="1441939" y="2883878"/>
                </a:cubicBezTo>
                <a:cubicBezTo>
                  <a:pt x="645578" y="2883878"/>
                  <a:pt x="0" y="2238300"/>
                  <a:pt x="0" y="1441939"/>
                </a:cubicBezTo>
                <a:cubicBezTo>
                  <a:pt x="0" y="645578"/>
                  <a:pt x="645578" y="0"/>
                  <a:pt x="1441939" y="0"/>
                </a:cubicBezTo>
                <a:close/>
              </a:path>
            </a:pathLst>
          </a:custGeom>
        </p:spPr>
        <p:txBody>
          <a:bodyPr wrap="square">
            <a:noAutofit/>
          </a:bodyPr>
          <a:lstStyle>
            <a:lvl1pPr>
              <a:defRPr sz="1000"/>
            </a:lvl1pPr>
          </a:lstStyle>
          <a:p>
            <a:endParaRPr lang="da-DK"/>
          </a:p>
        </p:txBody>
      </p:sp>
    </p:spTree>
    <p:extLst>
      <p:ext uri="{BB962C8B-B14F-4D97-AF65-F5344CB8AC3E}">
        <p14:creationId xmlns:p14="http://schemas.microsoft.com/office/powerpoint/2010/main" val="11225055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kala-skabelon mørk">
    <p:bg>
      <p:bgPr>
        <a:gradFill>
          <a:gsLst>
            <a:gs pos="29000">
              <a:schemeClr val="accent5"/>
            </a:gs>
            <a:gs pos="78000">
              <a:schemeClr val="accent6"/>
            </a:gs>
          </a:gsLst>
          <a:lin ang="270000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CC3C7C-A2B7-F0C5-9025-13C7C6E20509}"/>
              </a:ext>
            </a:extLst>
          </p:cNvPr>
          <p:cNvSpPr>
            <a:spLocks noGrp="1"/>
          </p:cNvSpPr>
          <p:nvPr>
            <p:ph type="title"/>
          </p:nvPr>
        </p:nvSpPr>
        <p:spPr>
          <a:xfrm>
            <a:off x="1067506" y="562003"/>
            <a:ext cx="10105293" cy="709241"/>
          </a:xfrm>
        </p:spPr>
        <p:txBody>
          <a:bodyPr/>
          <a:lstStyle>
            <a:lvl1pPr>
              <a:defRPr b="1" i="0">
                <a:latin typeface="Myriad Pro Light" panose="020B0403030403020204" pitchFamily="34" charset="0"/>
              </a:defRPr>
            </a:lvl1pPr>
          </a:lstStyle>
          <a:p>
            <a:r>
              <a:rPr lang="da-DK"/>
              <a:t>Klik for at redigere titeltypografien i masteren</a:t>
            </a:r>
          </a:p>
        </p:txBody>
      </p:sp>
      <p:sp>
        <p:nvSpPr>
          <p:cNvPr id="4" name="Ellipse 3">
            <a:extLst>
              <a:ext uri="{FF2B5EF4-FFF2-40B4-BE49-F238E27FC236}">
                <a16:creationId xmlns:a16="http://schemas.microsoft.com/office/drawing/2014/main" id="{C171D683-6C00-9AF9-A59E-712101795A91}"/>
              </a:ext>
            </a:extLst>
          </p:cNvPr>
          <p:cNvSpPr/>
          <p:nvPr userDrawn="1"/>
        </p:nvSpPr>
        <p:spPr>
          <a:xfrm>
            <a:off x="1078523" y="2368207"/>
            <a:ext cx="2133600" cy="2133600"/>
          </a:xfrm>
          <a:prstGeom prst="ellipse">
            <a:avLst/>
          </a:prstGeom>
          <a:noFill/>
          <a:ln w="25400">
            <a:solidFill>
              <a:schemeClr val="tx1"/>
            </a:solidFill>
            <a:prstDash val="sysDot"/>
            <a:round/>
          </a:ln>
          <a:effectLst>
            <a:outerShdw blurRad="403178" dist="38100" dir="2700000" sx="97000" sy="97000" algn="tl"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8" name="Lige pilforbindelse 7">
            <a:extLst>
              <a:ext uri="{FF2B5EF4-FFF2-40B4-BE49-F238E27FC236}">
                <a16:creationId xmlns:a16="http://schemas.microsoft.com/office/drawing/2014/main" id="{C41F572D-DEC1-9CDA-5FB3-C5E20EEB583B}"/>
              </a:ext>
            </a:extLst>
          </p:cNvPr>
          <p:cNvCxnSpPr>
            <a:cxnSpLocks/>
            <a:stCxn id="5" idx="2"/>
            <a:endCxn id="4" idx="6"/>
          </p:cNvCxnSpPr>
          <p:nvPr userDrawn="1"/>
        </p:nvCxnSpPr>
        <p:spPr>
          <a:xfrm flipH="1">
            <a:off x="3212123" y="3435007"/>
            <a:ext cx="1854506" cy="0"/>
          </a:xfrm>
          <a:prstGeom prst="straightConnector1">
            <a:avLst/>
          </a:prstGeom>
          <a:ln w="19050">
            <a:solidFill>
              <a:schemeClr val="tx1"/>
            </a:solidFill>
            <a:headEnd type="none" w="sm" len="sm"/>
            <a:tailEnd type="triangle" w="lg" len="lg"/>
          </a:ln>
        </p:spPr>
        <p:style>
          <a:lnRef idx="2">
            <a:schemeClr val="accent1"/>
          </a:lnRef>
          <a:fillRef idx="0">
            <a:schemeClr val="accent1"/>
          </a:fillRef>
          <a:effectRef idx="1">
            <a:schemeClr val="accent1"/>
          </a:effectRef>
          <a:fontRef idx="minor">
            <a:schemeClr val="tx1"/>
          </a:fontRef>
        </p:style>
      </p:cxnSp>
      <p:sp>
        <p:nvSpPr>
          <p:cNvPr id="25" name="Pladsholder til tekst 24">
            <a:extLst>
              <a:ext uri="{FF2B5EF4-FFF2-40B4-BE49-F238E27FC236}">
                <a16:creationId xmlns:a16="http://schemas.microsoft.com/office/drawing/2014/main" id="{C41656B3-30D4-1B48-3832-A42F1E4BE231}"/>
              </a:ext>
            </a:extLst>
          </p:cNvPr>
          <p:cNvSpPr>
            <a:spLocks noGrp="1"/>
          </p:cNvSpPr>
          <p:nvPr>
            <p:ph type="body" sz="quarter" idx="11"/>
          </p:nvPr>
        </p:nvSpPr>
        <p:spPr>
          <a:xfrm>
            <a:off x="736577" y="4723934"/>
            <a:ext cx="2872154" cy="304800"/>
          </a:xfrm>
        </p:spPr>
        <p:txBody>
          <a:bodyPr>
            <a:noAutofit/>
          </a:bodyPr>
          <a:lstStyle>
            <a:lvl1pPr marL="0" indent="0" algn="ctr">
              <a:buNone/>
              <a:defRPr sz="1400" b="0" i="0">
                <a:latin typeface="Myriad Pro Light" panose="020B0403030403020204" pitchFamily="34" charset="0"/>
              </a:defRPr>
            </a:lvl1pPr>
            <a:lvl2pPr marL="457200" indent="0">
              <a:buNone/>
              <a:defRPr sz="1400" b="0" i="0">
                <a:latin typeface="Myriad Pro Light" panose="020B0403030403020204" pitchFamily="34" charset="0"/>
              </a:defRPr>
            </a:lvl2pPr>
            <a:lvl3pPr marL="914400" indent="0">
              <a:buNone/>
              <a:defRPr sz="1400" b="0" i="0">
                <a:latin typeface="Myriad Pro Light" panose="020B0403030403020204" pitchFamily="34" charset="0"/>
              </a:defRPr>
            </a:lvl3pPr>
            <a:lvl4pPr marL="1371600" indent="0">
              <a:buNone/>
              <a:defRPr sz="1400" b="0" i="0">
                <a:latin typeface="Myriad Pro Light" panose="020B0403030403020204" pitchFamily="34" charset="0"/>
              </a:defRPr>
            </a:lvl4pPr>
            <a:lvl5pPr marL="1828800" indent="0">
              <a:buNone/>
              <a:defRPr sz="1400" b="0" i="0">
                <a:latin typeface="Myriad Pro Light" panose="020B0403030403020204" pitchFamily="34" charset="0"/>
              </a:defRPr>
            </a:lvl5pPr>
          </a:lstStyle>
          <a:p>
            <a:pPr lvl="0"/>
            <a:r>
              <a:rPr lang="da-DK"/>
              <a:t>Klik for at redigere teksttypografierne i masteren</a:t>
            </a:r>
          </a:p>
        </p:txBody>
      </p:sp>
      <p:sp>
        <p:nvSpPr>
          <p:cNvPr id="58" name="Pladsholder til billede 57">
            <a:extLst>
              <a:ext uri="{FF2B5EF4-FFF2-40B4-BE49-F238E27FC236}">
                <a16:creationId xmlns:a16="http://schemas.microsoft.com/office/drawing/2014/main" id="{E380DC27-65F7-F340-3492-EFC40D25980A}"/>
              </a:ext>
            </a:extLst>
          </p:cNvPr>
          <p:cNvSpPr>
            <a:spLocks noGrp="1"/>
          </p:cNvSpPr>
          <p:nvPr>
            <p:ph type="pic" sz="quarter" idx="14"/>
          </p:nvPr>
        </p:nvSpPr>
        <p:spPr>
          <a:xfrm>
            <a:off x="1224180" y="2513864"/>
            <a:ext cx="1842286" cy="1842286"/>
          </a:xfrm>
          <a:custGeom>
            <a:avLst/>
            <a:gdLst>
              <a:gd name="connsiteX0" fmla="*/ 1441939 w 2883878"/>
              <a:gd name="connsiteY0" fmla="*/ 0 h 2883878"/>
              <a:gd name="connsiteX1" fmla="*/ 2883878 w 2883878"/>
              <a:gd name="connsiteY1" fmla="*/ 1441939 h 2883878"/>
              <a:gd name="connsiteX2" fmla="*/ 1441939 w 2883878"/>
              <a:gd name="connsiteY2" fmla="*/ 2883878 h 2883878"/>
              <a:gd name="connsiteX3" fmla="*/ 0 w 2883878"/>
              <a:gd name="connsiteY3" fmla="*/ 1441939 h 2883878"/>
              <a:gd name="connsiteX4" fmla="*/ 1441939 w 2883878"/>
              <a:gd name="connsiteY4" fmla="*/ 0 h 2883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8" h="2883878">
                <a:moveTo>
                  <a:pt x="1441939" y="0"/>
                </a:moveTo>
                <a:cubicBezTo>
                  <a:pt x="2238300" y="0"/>
                  <a:pt x="2883878" y="645578"/>
                  <a:pt x="2883878" y="1441939"/>
                </a:cubicBezTo>
                <a:cubicBezTo>
                  <a:pt x="2883878" y="2238300"/>
                  <a:pt x="2238300" y="2883878"/>
                  <a:pt x="1441939" y="2883878"/>
                </a:cubicBezTo>
                <a:cubicBezTo>
                  <a:pt x="645578" y="2883878"/>
                  <a:pt x="0" y="2238300"/>
                  <a:pt x="0" y="1441939"/>
                </a:cubicBezTo>
                <a:cubicBezTo>
                  <a:pt x="0" y="645578"/>
                  <a:pt x="645578" y="0"/>
                  <a:pt x="1441939" y="0"/>
                </a:cubicBezTo>
                <a:close/>
              </a:path>
            </a:pathLst>
          </a:custGeom>
        </p:spPr>
        <p:txBody>
          <a:bodyPr wrap="square">
            <a:noAutofit/>
          </a:bodyPr>
          <a:lstStyle>
            <a:lvl1pPr>
              <a:defRPr sz="1000"/>
            </a:lvl1pPr>
          </a:lstStyle>
          <a:p>
            <a:endParaRPr lang="da-DK"/>
          </a:p>
        </p:txBody>
      </p:sp>
      <p:cxnSp>
        <p:nvCxnSpPr>
          <p:cNvPr id="68" name="Lige pilforbindelse 67">
            <a:extLst>
              <a:ext uri="{FF2B5EF4-FFF2-40B4-BE49-F238E27FC236}">
                <a16:creationId xmlns:a16="http://schemas.microsoft.com/office/drawing/2014/main" id="{5BFF70E1-4518-5FA9-30C0-CD0765F2FF40}"/>
              </a:ext>
            </a:extLst>
          </p:cNvPr>
          <p:cNvCxnSpPr>
            <a:cxnSpLocks/>
            <a:stCxn id="5" idx="6"/>
            <a:endCxn id="9" idx="2"/>
          </p:cNvCxnSpPr>
          <p:nvPr userDrawn="1"/>
        </p:nvCxnSpPr>
        <p:spPr>
          <a:xfrm>
            <a:off x="7200229" y="3435007"/>
            <a:ext cx="1810439" cy="0"/>
          </a:xfrm>
          <a:prstGeom prst="straightConnector1">
            <a:avLst/>
          </a:prstGeom>
          <a:ln w="19050">
            <a:solidFill>
              <a:schemeClr val="tx1"/>
            </a:solidFill>
            <a:headEnd type="none" w="sm" len="sm"/>
            <a:tailEnd type="triangle" w="lg" len="lg"/>
          </a:ln>
        </p:spPr>
        <p:style>
          <a:lnRef idx="2">
            <a:schemeClr val="accent1"/>
          </a:lnRef>
          <a:fillRef idx="0">
            <a:schemeClr val="accent1"/>
          </a:fillRef>
          <a:effectRef idx="1">
            <a:schemeClr val="accent1"/>
          </a:effectRef>
          <a:fontRef idx="minor">
            <a:schemeClr val="tx1"/>
          </a:fontRef>
        </p:style>
      </p:cxnSp>
      <p:pic>
        <p:nvPicPr>
          <p:cNvPr id="3" name="Billede 2" descr="Et billede, der indeholder logo, Grafik, Font/skrifttype, symbol&#10;&#10;AI-genereret indhold kan være ukorrekt.">
            <a:extLst>
              <a:ext uri="{FF2B5EF4-FFF2-40B4-BE49-F238E27FC236}">
                <a16:creationId xmlns:a16="http://schemas.microsoft.com/office/drawing/2014/main" id="{EB92A895-BC1E-93A2-AEE7-09BB9F1B15EB}"/>
              </a:ext>
            </a:extLst>
          </p:cNvPr>
          <p:cNvPicPr>
            <a:picLocks noChangeAspect="1"/>
          </p:cNvPicPr>
          <p:nvPr userDrawn="1"/>
        </p:nvPicPr>
        <p:blipFill>
          <a:blip r:embed="rId2"/>
          <a:stretch>
            <a:fillRect/>
          </a:stretch>
        </p:blipFill>
        <p:spPr>
          <a:xfrm>
            <a:off x="11096205" y="98425"/>
            <a:ext cx="971550" cy="971550"/>
          </a:xfrm>
          <a:prstGeom prst="rect">
            <a:avLst/>
          </a:prstGeom>
        </p:spPr>
      </p:pic>
      <p:sp>
        <p:nvSpPr>
          <p:cNvPr id="5" name="Ellipse 4">
            <a:extLst>
              <a:ext uri="{FF2B5EF4-FFF2-40B4-BE49-F238E27FC236}">
                <a16:creationId xmlns:a16="http://schemas.microsoft.com/office/drawing/2014/main" id="{EBA1B1B1-1530-91C7-AD87-154D43D65393}"/>
              </a:ext>
            </a:extLst>
          </p:cNvPr>
          <p:cNvSpPr/>
          <p:nvPr userDrawn="1"/>
        </p:nvSpPr>
        <p:spPr>
          <a:xfrm>
            <a:off x="5066629" y="2368207"/>
            <a:ext cx="2133600" cy="2133600"/>
          </a:xfrm>
          <a:prstGeom prst="ellipse">
            <a:avLst/>
          </a:prstGeom>
          <a:noFill/>
          <a:ln w="25400">
            <a:solidFill>
              <a:schemeClr val="tx1"/>
            </a:solidFill>
            <a:prstDash val="sysDot"/>
            <a:round/>
          </a:ln>
          <a:effectLst>
            <a:outerShdw blurRad="403178" dist="38100" dir="2700000" sx="97000" sy="97000" algn="tl"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Pladsholder til tekst 24">
            <a:extLst>
              <a:ext uri="{FF2B5EF4-FFF2-40B4-BE49-F238E27FC236}">
                <a16:creationId xmlns:a16="http://schemas.microsoft.com/office/drawing/2014/main" id="{CCA402B4-5562-F146-AEB7-2312F687CD74}"/>
              </a:ext>
            </a:extLst>
          </p:cNvPr>
          <p:cNvSpPr>
            <a:spLocks noGrp="1"/>
          </p:cNvSpPr>
          <p:nvPr>
            <p:ph type="body" sz="quarter" idx="15"/>
          </p:nvPr>
        </p:nvSpPr>
        <p:spPr>
          <a:xfrm>
            <a:off x="4724683" y="4723934"/>
            <a:ext cx="2872154" cy="304800"/>
          </a:xfrm>
        </p:spPr>
        <p:txBody>
          <a:bodyPr>
            <a:noAutofit/>
          </a:bodyPr>
          <a:lstStyle>
            <a:lvl1pPr marL="0" indent="0" algn="ctr">
              <a:buNone/>
              <a:defRPr sz="1400" b="0" i="0">
                <a:latin typeface="Myriad Pro Light" panose="020B0403030403020204" pitchFamily="34" charset="0"/>
              </a:defRPr>
            </a:lvl1pPr>
            <a:lvl2pPr marL="457200" indent="0">
              <a:buNone/>
              <a:defRPr sz="1400" b="0" i="0">
                <a:latin typeface="Myriad Pro Light" panose="020B0403030403020204" pitchFamily="34" charset="0"/>
              </a:defRPr>
            </a:lvl2pPr>
            <a:lvl3pPr marL="914400" indent="0">
              <a:buNone/>
              <a:defRPr sz="1400" b="0" i="0">
                <a:latin typeface="Myriad Pro Light" panose="020B0403030403020204" pitchFamily="34" charset="0"/>
              </a:defRPr>
            </a:lvl3pPr>
            <a:lvl4pPr marL="1371600" indent="0">
              <a:buNone/>
              <a:defRPr sz="1400" b="0" i="0">
                <a:latin typeface="Myriad Pro Light" panose="020B0403030403020204" pitchFamily="34" charset="0"/>
              </a:defRPr>
            </a:lvl4pPr>
            <a:lvl5pPr marL="1828800" indent="0">
              <a:buNone/>
              <a:defRPr sz="1400" b="0" i="0">
                <a:latin typeface="Myriad Pro Light" panose="020B0403030403020204" pitchFamily="34" charset="0"/>
              </a:defRPr>
            </a:lvl5pPr>
          </a:lstStyle>
          <a:p>
            <a:pPr lvl="0"/>
            <a:r>
              <a:rPr lang="da-DK"/>
              <a:t>Klik for at redigere teksttypografierne i masteren</a:t>
            </a:r>
          </a:p>
        </p:txBody>
      </p:sp>
      <p:sp>
        <p:nvSpPr>
          <p:cNvPr id="7" name="Pladsholder til billede 57">
            <a:extLst>
              <a:ext uri="{FF2B5EF4-FFF2-40B4-BE49-F238E27FC236}">
                <a16:creationId xmlns:a16="http://schemas.microsoft.com/office/drawing/2014/main" id="{44F7D2D5-75C8-C25F-4A6B-EA39D6EADB93}"/>
              </a:ext>
            </a:extLst>
          </p:cNvPr>
          <p:cNvSpPr>
            <a:spLocks noGrp="1"/>
          </p:cNvSpPr>
          <p:nvPr>
            <p:ph type="pic" sz="quarter" idx="16"/>
          </p:nvPr>
        </p:nvSpPr>
        <p:spPr>
          <a:xfrm>
            <a:off x="5212286" y="2513864"/>
            <a:ext cx="1842286" cy="1842286"/>
          </a:xfrm>
          <a:custGeom>
            <a:avLst/>
            <a:gdLst>
              <a:gd name="connsiteX0" fmla="*/ 1441939 w 2883878"/>
              <a:gd name="connsiteY0" fmla="*/ 0 h 2883878"/>
              <a:gd name="connsiteX1" fmla="*/ 2883878 w 2883878"/>
              <a:gd name="connsiteY1" fmla="*/ 1441939 h 2883878"/>
              <a:gd name="connsiteX2" fmla="*/ 1441939 w 2883878"/>
              <a:gd name="connsiteY2" fmla="*/ 2883878 h 2883878"/>
              <a:gd name="connsiteX3" fmla="*/ 0 w 2883878"/>
              <a:gd name="connsiteY3" fmla="*/ 1441939 h 2883878"/>
              <a:gd name="connsiteX4" fmla="*/ 1441939 w 2883878"/>
              <a:gd name="connsiteY4" fmla="*/ 0 h 2883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8" h="2883878">
                <a:moveTo>
                  <a:pt x="1441939" y="0"/>
                </a:moveTo>
                <a:cubicBezTo>
                  <a:pt x="2238300" y="0"/>
                  <a:pt x="2883878" y="645578"/>
                  <a:pt x="2883878" y="1441939"/>
                </a:cubicBezTo>
                <a:cubicBezTo>
                  <a:pt x="2883878" y="2238300"/>
                  <a:pt x="2238300" y="2883878"/>
                  <a:pt x="1441939" y="2883878"/>
                </a:cubicBezTo>
                <a:cubicBezTo>
                  <a:pt x="645578" y="2883878"/>
                  <a:pt x="0" y="2238300"/>
                  <a:pt x="0" y="1441939"/>
                </a:cubicBezTo>
                <a:cubicBezTo>
                  <a:pt x="0" y="645578"/>
                  <a:pt x="645578" y="0"/>
                  <a:pt x="1441939" y="0"/>
                </a:cubicBezTo>
                <a:close/>
              </a:path>
            </a:pathLst>
          </a:custGeom>
        </p:spPr>
        <p:txBody>
          <a:bodyPr wrap="square">
            <a:noAutofit/>
          </a:bodyPr>
          <a:lstStyle>
            <a:lvl1pPr>
              <a:defRPr sz="1000"/>
            </a:lvl1pPr>
          </a:lstStyle>
          <a:p>
            <a:endParaRPr lang="da-DK"/>
          </a:p>
        </p:txBody>
      </p:sp>
      <p:sp>
        <p:nvSpPr>
          <p:cNvPr id="9" name="Ellipse 8">
            <a:extLst>
              <a:ext uri="{FF2B5EF4-FFF2-40B4-BE49-F238E27FC236}">
                <a16:creationId xmlns:a16="http://schemas.microsoft.com/office/drawing/2014/main" id="{50F416DD-3736-01A8-56F1-D9D8EE426025}"/>
              </a:ext>
            </a:extLst>
          </p:cNvPr>
          <p:cNvSpPr/>
          <p:nvPr userDrawn="1"/>
        </p:nvSpPr>
        <p:spPr>
          <a:xfrm>
            <a:off x="9010668" y="2368207"/>
            <a:ext cx="2133600" cy="2133600"/>
          </a:xfrm>
          <a:prstGeom prst="ellipse">
            <a:avLst/>
          </a:prstGeom>
          <a:noFill/>
          <a:ln w="25400">
            <a:solidFill>
              <a:schemeClr val="tx1"/>
            </a:solidFill>
            <a:prstDash val="sysDot"/>
            <a:round/>
          </a:ln>
          <a:effectLst>
            <a:outerShdw blurRad="403178" dist="38100" dir="2700000" sx="97000" sy="97000" algn="tl"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Pladsholder til tekst 24">
            <a:extLst>
              <a:ext uri="{FF2B5EF4-FFF2-40B4-BE49-F238E27FC236}">
                <a16:creationId xmlns:a16="http://schemas.microsoft.com/office/drawing/2014/main" id="{76BC1C97-C5D1-BE05-124B-76C5EC6182D5}"/>
              </a:ext>
            </a:extLst>
          </p:cNvPr>
          <p:cNvSpPr>
            <a:spLocks noGrp="1"/>
          </p:cNvSpPr>
          <p:nvPr>
            <p:ph type="body" sz="quarter" idx="17"/>
          </p:nvPr>
        </p:nvSpPr>
        <p:spPr>
          <a:xfrm>
            <a:off x="8668722" y="4723934"/>
            <a:ext cx="2872154" cy="304800"/>
          </a:xfrm>
        </p:spPr>
        <p:txBody>
          <a:bodyPr>
            <a:noAutofit/>
          </a:bodyPr>
          <a:lstStyle>
            <a:lvl1pPr marL="0" indent="0" algn="ctr">
              <a:buNone/>
              <a:defRPr sz="1400" b="0" i="0">
                <a:latin typeface="Myriad Pro Light" panose="020B0403030403020204" pitchFamily="34" charset="0"/>
              </a:defRPr>
            </a:lvl1pPr>
            <a:lvl2pPr marL="457200" indent="0">
              <a:buNone/>
              <a:defRPr sz="1400" b="0" i="0">
                <a:latin typeface="Myriad Pro Light" panose="020B0403030403020204" pitchFamily="34" charset="0"/>
              </a:defRPr>
            </a:lvl2pPr>
            <a:lvl3pPr marL="914400" indent="0">
              <a:buNone/>
              <a:defRPr sz="1400" b="0" i="0">
                <a:latin typeface="Myriad Pro Light" panose="020B0403030403020204" pitchFamily="34" charset="0"/>
              </a:defRPr>
            </a:lvl3pPr>
            <a:lvl4pPr marL="1371600" indent="0">
              <a:buNone/>
              <a:defRPr sz="1400" b="0" i="0">
                <a:latin typeface="Myriad Pro Light" panose="020B0403030403020204" pitchFamily="34" charset="0"/>
              </a:defRPr>
            </a:lvl4pPr>
            <a:lvl5pPr marL="1828800" indent="0">
              <a:buNone/>
              <a:defRPr sz="1400" b="0" i="0">
                <a:latin typeface="Myriad Pro Light" panose="020B0403030403020204" pitchFamily="34" charset="0"/>
              </a:defRPr>
            </a:lvl5pPr>
          </a:lstStyle>
          <a:p>
            <a:pPr lvl="0"/>
            <a:r>
              <a:rPr lang="da-DK"/>
              <a:t>Klik for at redigere teksttypografierne i masteren</a:t>
            </a:r>
          </a:p>
        </p:txBody>
      </p:sp>
      <p:sp>
        <p:nvSpPr>
          <p:cNvPr id="11" name="Pladsholder til billede 57">
            <a:extLst>
              <a:ext uri="{FF2B5EF4-FFF2-40B4-BE49-F238E27FC236}">
                <a16:creationId xmlns:a16="http://schemas.microsoft.com/office/drawing/2014/main" id="{58CDFCE8-EAAF-5F5E-5450-16602128D7F2}"/>
              </a:ext>
            </a:extLst>
          </p:cNvPr>
          <p:cNvSpPr>
            <a:spLocks noGrp="1"/>
          </p:cNvSpPr>
          <p:nvPr>
            <p:ph type="pic" sz="quarter" idx="18"/>
          </p:nvPr>
        </p:nvSpPr>
        <p:spPr>
          <a:xfrm>
            <a:off x="9156325" y="2513864"/>
            <a:ext cx="1842286" cy="1842286"/>
          </a:xfrm>
          <a:custGeom>
            <a:avLst/>
            <a:gdLst>
              <a:gd name="connsiteX0" fmla="*/ 1441939 w 2883878"/>
              <a:gd name="connsiteY0" fmla="*/ 0 h 2883878"/>
              <a:gd name="connsiteX1" fmla="*/ 2883878 w 2883878"/>
              <a:gd name="connsiteY1" fmla="*/ 1441939 h 2883878"/>
              <a:gd name="connsiteX2" fmla="*/ 1441939 w 2883878"/>
              <a:gd name="connsiteY2" fmla="*/ 2883878 h 2883878"/>
              <a:gd name="connsiteX3" fmla="*/ 0 w 2883878"/>
              <a:gd name="connsiteY3" fmla="*/ 1441939 h 2883878"/>
              <a:gd name="connsiteX4" fmla="*/ 1441939 w 2883878"/>
              <a:gd name="connsiteY4" fmla="*/ 0 h 2883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8" h="2883878">
                <a:moveTo>
                  <a:pt x="1441939" y="0"/>
                </a:moveTo>
                <a:cubicBezTo>
                  <a:pt x="2238300" y="0"/>
                  <a:pt x="2883878" y="645578"/>
                  <a:pt x="2883878" y="1441939"/>
                </a:cubicBezTo>
                <a:cubicBezTo>
                  <a:pt x="2883878" y="2238300"/>
                  <a:pt x="2238300" y="2883878"/>
                  <a:pt x="1441939" y="2883878"/>
                </a:cubicBezTo>
                <a:cubicBezTo>
                  <a:pt x="645578" y="2883878"/>
                  <a:pt x="0" y="2238300"/>
                  <a:pt x="0" y="1441939"/>
                </a:cubicBezTo>
                <a:cubicBezTo>
                  <a:pt x="0" y="645578"/>
                  <a:pt x="645578" y="0"/>
                  <a:pt x="1441939" y="0"/>
                </a:cubicBezTo>
                <a:close/>
              </a:path>
            </a:pathLst>
          </a:custGeom>
        </p:spPr>
        <p:txBody>
          <a:bodyPr wrap="square">
            <a:noAutofit/>
          </a:bodyPr>
          <a:lstStyle>
            <a:lvl1pPr>
              <a:defRPr sz="1000"/>
            </a:lvl1pPr>
          </a:lstStyle>
          <a:p>
            <a:endParaRPr lang="da-DK"/>
          </a:p>
        </p:txBody>
      </p:sp>
    </p:spTree>
    <p:extLst>
      <p:ext uri="{BB962C8B-B14F-4D97-AF65-F5344CB8AC3E}">
        <p14:creationId xmlns:p14="http://schemas.microsoft.com/office/powerpoint/2010/main" val="1938422570"/>
      </p:ext>
    </p:extLst>
  </p:cSld>
  <p:clrMapOvr>
    <a:overrideClrMapping bg1="dk1" tx1="lt1" bg2="dk2" tx2="lt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elslide">
    <p:bg>
      <p:bgPr>
        <a:gradFill>
          <a:gsLst>
            <a:gs pos="29000">
              <a:schemeClr val="accent1"/>
            </a:gs>
            <a:gs pos="78000">
              <a:schemeClr val="accent6"/>
            </a:gs>
          </a:gsLst>
          <a:lin ang="2700000" scaled="1"/>
        </a:gradFill>
        <a:effectLst/>
      </p:bgPr>
    </p:bg>
    <p:spTree>
      <p:nvGrpSpPr>
        <p:cNvPr id="1" name=""/>
        <p:cNvGrpSpPr/>
        <p:nvPr/>
      </p:nvGrpSpPr>
      <p:grpSpPr>
        <a:xfrm>
          <a:off x="0" y="0"/>
          <a:ext cx="0" cy="0"/>
          <a:chOff x="0" y="0"/>
          <a:chExt cx="0" cy="0"/>
        </a:xfrm>
      </p:grpSpPr>
      <p:sp>
        <p:nvSpPr>
          <p:cNvPr id="20" name="Afrundet rektangel 22">
            <a:extLst>
              <a:ext uri="{FF2B5EF4-FFF2-40B4-BE49-F238E27FC236}">
                <a16:creationId xmlns:a16="http://schemas.microsoft.com/office/drawing/2014/main" id="{41B32740-ED28-5CD4-232C-03F3FA9DD547}"/>
              </a:ext>
            </a:extLst>
          </p:cNvPr>
          <p:cNvSpPr/>
          <p:nvPr userDrawn="1"/>
        </p:nvSpPr>
        <p:spPr>
          <a:xfrm rot="5857398">
            <a:off x="3276502" y="-2169868"/>
            <a:ext cx="5638994" cy="10114984"/>
          </a:xfrm>
          <a:custGeom>
            <a:avLst/>
            <a:gdLst>
              <a:gd name="connsiteX0" fmla="*/ 0 w 1841500"/>
              <a:gd name="connsiteY0" fmla="*/ 306923 h 2863850"/>
              <a:gd name="connsiteX1" fmla="*/ 306923 w 1841500"/>
              <a:gd name="connsiteY1" fmla="*/ 0 h 2863850"/>
              <a:gd name="connsiteX2" fmla="*/ 1534577 w 1841500"/>
              <a:gd name="connsiteY2" fmla="*/ 0 h 2863850"/>
              <a:gd name="connsiteX3" fmla="*/ 1841500 w 1841500"/>
              <a:gd name="connsiteY3" fmla="*/ 306923 h 2863850"/>
              <a:gd name="connsiteX4" fmla="*/ 1841500 w 1841500"/>
              <a:gd name="connsiteY4" fmla="*/ 2556927 h 2863850"/>
              <a:gd name="connsiteX5" fmla="*/ 1534577 w 1841500"/>
              <a:gd name="connsiteY5" fmla="*/ 2863850 h 2863850"/>
              <a:gd name="connsiteX6" fmla="*/ 306923 w 1841500"/>
              <a:gd name="connsiteY6" fmla="*/ 2863850 h 2863850"/>
              <a:gd name="connsiteX7" fmla="*/ 0 w 1841500"/>
              <a:gd name="connsiteY7" fmla="*/ 2556927 h 2863850"/>
              <a:gd name="connsiteX8" fmla="*/ 0 w 1841500"/>
              <a:gd name="connsiteY8" fmla="*/ 306923 h 2863850"/>
              <a:gd name="connsiteX0" fmla="*/ 0 w 1841500"/>
              <a:gd name="connsiteY0" fmla="*/ 325326 h 2882253"/>
              <a:gd name="connsiteX1" fmla="*/ 306923 w 1841500"/>
              <a:gd name="connsiteY1" fmla="*/ 18403 h 2882253"/>
              <a:gd name="connsiteX2" fmla="*/ 1287318 w 1841500"/>
              <a:gd name="connsiteY2" fmla="*/ 0 h 2882253"/>
              <a:gd name="connsiteX3" fmla="*/ 1841500 w 1841500"/>
              <a:gd name="connsiteY3" fmla="*/ 325326 h 2882253"/>
              <a:gd name="connsiteX4" fmla="*/ 1841500 w 1841500"/>
              <a:gd name="connsiteY4" fmla="*/ 2575330 h 2882253"/>
              <a:gd name="connsiteX5" fmla="*/ 1534577 w 1841500"/>
              <a:gd name="connsiteY5" fmla="*/ 2882253 h 2882253"/>
              <a:gd name="connsiteX6" fmla="*/ 306923 w 1841500"/>
              <a:gd name="connsiteY6" fmla="*/ 2882253 h 2882253"/>
              <a:gd name="connsiteX7" fmla="*/ 0 w 1841500"/>
              <a:gd name="connsiteY7" fmla="*/ 2575330 h 2882253"/>
              <a:gd name="connsiteX8" fmla="*/ 0 w 1841500"/>
              <a:gd name="connsiteY8" fmla="*/ 325326 h 2882253"/>
              <a:gd name="connsiteX0" fmla="*/ 0 w 1841500"/>
              <a:gd name="connsiteY0" fmla="*/ 325326 h 2882253"/>
              <a:gd name="connsiteX1" fmla="*/ 306923 w 1841500"/>
              <a:gd name="connsiteY1" fmla="*/ 18403 h 2882253"/>
              <a:gd name="connsiteX2" fmla="*/ 1287318 w 1841500"/>
              <a:gd name="connsiteY2" fmla="*/ 0 h 2882253"/>
              <a:gd name="connsiteX3" fmla="*/ 1515440 w 1841500"/>
              <a:gd name="connsiteY3" fmla="*/ 224127 h 2882253"/>
              <a:gd name="connsiteX4" fmla="*/ 1841500 w 1841500"/>
              <a:gd name="connsiteY4" fmla="*/ 2575330 h 2882253"/>
              <a:gd name="connsiteX5" fmla="*/ 1534577 w 1841500"/>
              <a:gd name="connsiteY5" fmla="*/ 2882253 h 2882253"/>
              <a:gd name="connsiteX6" fmla="*/ 306923 w 1841500"/>
              <a:gd name="connsiteY6" fmla="*/ 2882253 h 2882253"/>
              <a:gd name="connsiteX7" fmla="*/ 0 w 1841500"/>
              <a:gd name="connsiteY7" fmla="*/ 2575330 h 2882253"/>
              <a:gd name="connsiteX8" fmla="*/ 0 w 1841500"/>
              <a:gd name="connsiteY8" fmla="*/ 325326 h 2882253"/>
              <a:gd name="connsiteX0" fmla="*/ 0 w 1841500"/>
              <a:gd name="connsiteY0" fmla="*/ 325326 h 2882253"/>
              <a:gd name="connsiteX1" fmla="*/ 323359 w 1841500"/>
              <a:gd name="connsiteY1" fmla="*/ 86074 h 2882253"/>
              <a:gd name="connsiteX2" fmla="*/ 1287318 w 1841500"/>
              <a:gd name="connsiteY2" fmla="*/ 0 h 2882253"/>
              <a:gd name="connsiteX3" fmla="*/ 1515440 w 1841500"/>
              <a:gd name="connsiteY3" fmla="*/ 224127 h 2882253"/>
              <a:gd name="connsiteX4" fmla="*/ 1841500 w 1841500"/>
              <a:gd name="connsiteY4" fmla="*/ 2575330 h 2882253"/>
              <a:gd name="connsiteX5" fmla="*/ 1534577 w 1841500"/>
              <a:gd name="connsiteY5" fmla="*/ 2882253 h 2882253"/>
              <a:gd name="connsiteX6" fmla="*/ 306923 w 1841500"/>
              <a:gd name="connsiteY6" fmla="*/ 2882253 h 2882253"/>
              <a:gd name="connsiteX7" fmla="*/ 0 w 1841500"/>
              <a:gd name="connsiteY7" fmla="*/ 2575330 h 2882253"/>
              <a:gd name="connsiteX8" fmla="*/ 0 w 1841500"/>
              <a:gd name="connsiteY8" fmla="*/ 325326 h 2882253"/>
              <a:gd name="connsiteX0" fmla="*/ 130035 w 1841500"/>
              <a:gd name="connsiteY0" fmla="*/ 324014 h 2882253"/>
              <a:gd name="connsiteX1" fmla="*/ 323359 w 1841500"/>
              <a:gd name="connsiteY1" fmla="*/ 86074 h 2882253"/>
              <a:gd name="connsiteX2" fmla="*/ 1287318 w 1841500"/>
              <a:gd name="connsiteY2" fmla="*/ 0 h 2882253"/>
              <a:gd name="connsiteX3" fmla="*/ 1515440 w 1841500"/>
              <a:gd name="connsiteY3" fmla="*/ 224127 h 2882253"/>
              <a:gd name="connsiteX4" fmla="*/ 1841500 w 1841500"/>
              <a:gd name="connsiteY4" fmla="*/ 2575330 h 2882253"/>
              <a:gd name="connsiteX5" fmla="*/ 1534577 w 1841500"/>
              <a:gd name="connsiteY5" fmla="*/ 2882253 h 2882253"/>
              <a:gd name="connsiteX6" fmla="*/ 306923 w 1841500"/>
              <a:gd name="connsiteY6" fmla="*/ 2882253 h 2882253"/>
              <a:gd name="connsiteX7" fmla="*/ 0 w 1841500"/>
              <a:gd name="connsiteY7" fmla="*/ 2575330 h 2882253"/>
              <a:gd name="connsiteX8" fmla="*/ 130035 w 1841500"/>
              <a:gd name="connsiteY8" fmla="*/ 324014 h 2882253"/>
              <a:gd name="connsiteX0" fmla="*/ 48162 w 1759627"/>
              <a:gd name="connsiteY0" fmla="*/ 324014 h 2882253"/>
              <a:gd name="connsiteX1" fmla="*/ 241486 w 1759627"/>
              <a:gd name="connsiteY1" fmla="*/ 86074 h 2882253"/>
              <a:gd name="connsiteX2" fmla="*/ 1205445 w 1759627"/>
              <a:gd name="connsiteY2" fmla="*/ 0 h 2882253"/>
              <a:gd name="connsiteX3" fmla="*/ 1433567 w 1759627"/>
              <a:gd name="connsiteY3" fmla="*/ 224127 h 2882253"/>
              <a:gd name="connsiteX4" fmla="*/ 1759627 w 1759627"/>
              <a:gd name="connsiteY4" fmla="*/ 2575330 h 2882253"/>
              <a:gd name="connsiteX5" fmla="*/ 1452704 w 1759627"/>
              <a:gd name="connsiteY5" fmla="*/ 2882253 h 2882253"/>
              <a:gd name="connsiteX6" fmla="*/ 225050 w 1759627"/>
              <a:gd name="connsiteY6" fmla="*/ 2882253 h 2882253"/>
              <a:gd name="connsiteX7" fmla="*/ 0 w 1759627"/>
              <a:gd name="connsiteY7" fmla="*/ 2612279 h 2882253"/>
              <a:gd name="connsiteX8" fmla="*/ 48162 w 1759627"/>
              <a:gd name="connsiteY8" fmla="*/ 324014 h 2882253"/>
              <a:gd name="connsiteX0" fmla="*/ 48162 w 1759627"/>
              <a:gd name="connsiteY0" fmla="*/ 324014 h 2882253"/>
              <a:gd name="connsiteX1" fmla="*/ 241486 w 1759627"/>
              <a:gd name="connsiteY1" fmla="*/ 86074 h 2882253"/>
              <a:gd name="connsiteX2" fmla="*/ 1205445 w 1759627"/>
              <a:gd name="connsiteY2" fmla="*/ 0 h 2882253"/>
              <a:gd name="connsiteX3" fmla="*/ 1433567 w 1759627"/>
              <a:gd name="connsiteY3" fmla="*/ 224127 h 2882253"/>
              <a:gd name="connsiteX4" fmla="*/ 1759627 w 1759627"/>
              <a:gd name="connsiteY4" fmla="*/ 2575330 h 2882253"/>
              <a:gd name="connsiteX5" fmla="*/ 1452704 w 1759627"/>
              <a:gd name="connsiteY5" fmla="*/ 2882253 h 2882253"/>
              <a:gd name="connsiteX6" fmla="*/ 223656 w 1759627"/>
              <a:gd name="connsiteY6" fmla="*/ 2807839 h 2882253"/>
              <a:gd name="connsiteX7" fmla="*/ 0 w 1759627"/>
              <a:gd name="connsiteY7" fmla="*/ 2612279 h 2882253"/>
              <a:gd name="connsiteX8" fmla="*/ 48162 w 1759627"/>
              <a:gd name="connsiteY8" fmla="*/ 324014 h 2882253"/>
              <a:gd name="connsiteX0" fmla="*/ 48162 w 1759627"/>
              <a:gd name="connsiteY0" fmla="*/ 324014 h 2807839"/>
              <a:gd name="connsiteX1" fmla="*/ 241486 w 1759627"/>
              <a:gd name="connsiteY1" fmla="*/ 86074 h 2807839"/>
              <a:gd name="connsiteX2" fmla="*/ 1205445 w 1759627"/>
              <a:gd name="connsiteY2" fmla="*/ 0 h 2807839"/>
              <a:gd name="connsiteX3" fmla="*/ 1433567 w 1759627"/>
              <a:gd name="connsiteY3" fmla="*/ 224127 h 2807839"/>
              <a:gd name="connsiteX4" fmla="*/ 1759627 w 1759627"/>
              <a:gd name="connsiteY4" fmla="*/ 2575330 h 2807839"/>
              <a:gd name="connsiteX5" fmla="*/ 1379212 w 1759627"/>
              <a:gd name="connsiteY5" fmla="*/ 2767897 h 2807839"/>
              <a:gd name="connsiteX6" fmla="*/ 223656 w 1759627"/>
              <a:gd name="connsiteY6" fmla="*/ 2807839 h 2807839"/>
              <a:gd name="connsiteX7" fmla="*/ 0 w 1759627"/>
              <a:gd name="connsiteY7" fmla="*/ 2612279 h 2807839"/>
              <a:gd name="connsiteX8" fmla="*/ 48162 w 1759627"/>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0923 w 1584890"/>
              <a:gd name="connsiteY0" fmla="*/ 324014 h 2807839"/>
              <a:gd name="connsiteX1" fmla="*/ 234247 w 1584890"/>
              <a:gd name="connsiteY1" fmla="*/ 86074 h 2807839"/>
              <a:gd name="connsiteX2" fmla="*/ 1198206 w 1584890"/>
              <a:gd name="connsiteY2" fmla="*/ 0 h 2807839"/>
              <a:gd name="connsiteX3" fmla="*/ 1426328 w 1584890"/>
              <a:gd name="connsiteY3" fmla="*/ 224127 h 2807839"/>
              <a:gd name="connsiteX4" fmla="*/ 1584890 w 1584890"/>
              <a:gd name="connsiteY4" fmla="*/ 2496162 h 2807839"/>
              <a:gd name="connsiteX5" fmla="*/ 1371973 w 1584890"/>
              <a:gd name="connsiteY5" fmla="*/ 2767897 h 2807839"/>
              <a:gd name="connsiteX6" fmla="*/ 216417 w 1584890"/>
              <a:gd name="connsiteY6" fmla="*/ 2807839 h 2807839"/>
              <a:gd name="connsiteX7" fmla="*/ 0 w 1584890"/>
              <a:gd name="connsiteY7" fmla="*/ 2564391 h 2807839"/>
              <a:gd name="connsiteX8" fmla="*/ 40923 w 1584890"/>
              <a:gd name="connsiteY8" fmla="*/ 324014 h 2807839"/>
              <a:gd name="connsiteX0" fmla="*/ 40923 w 1584890"/>
              <a:gd name="connsiteY0" fmla="*/ 324014 h 2807839"/>
              <a:gd name="connsiteX1" fmla="*/ 234247 w 1584890"/>
              <a:gd name="connsiteY1" fmla="*/ 86074 h 2807839"/>
              <a:gd name="connsiteX2" fmla="*/ 1198206 w 1584890"/>
              <a:gd name="connsiteY2" fmla="*/ 0 h 2807839"/>
              <a:gd name="connsiteX3" fmla="*/ 1426328 w 1584890"/>
              <a:gd name="connsiteY3" fmla="*/ 224127 h 2807839"/>
              <a:gd name="connsiteX4" fmla="*/ 1584890 w 1584890"/>
              <a:gd name="connsiteY4" fmla="*/ 2496162 h 2807839"/>
              <a:gd name="connsiteX5" fmla="*/ 1371973 w 1584890"/>
              <a:gd name="connsiteY5" fmla="*/ 2767897 h 2807839"/>
              <a:gd name="connsiteX6" fmla="*/ 216417 w 1584890"/>
              <a:gd name="connsiteY6" fmla="*/ 2807839 h 2807839"/>
              <a:gd name="connsiteX7" fmla="*/ 0 w 1584890"/>
              <a:gd name="connsiteY7" fmla="*/ 2564391 h 2807839"/>
              <a:gd name="connsiteX8" fmla="*/ 40923 w 1584890"/>
              <a:gd name="connsiteY8" fmla="*/ 324014 h 280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4890" h="2807839">
                <a:moveTo>
                  <a:pt x="40923" y="324014"/>
                </a:moveTo>
                <a:cubicBezTo>
                  <a:pt x="40923" y="154505"/>
                  <a:pt x="166203" y="89230"/>
                  <a:pt x="234247" y="86074"/>
                </a:cubicBezTo>
                <a:lnTo>
                  <a:pt x="1198206" y="0"/>
                </a:lnTo>
                <a:cubicBezTo>
                  <a:pt x="1334638" y="3710"/>
                  <a:pt x="1411204" y="116981"/>
                  <a:pt x="1426328" y="224127"/>
                </a:cubicBezTo>
                <a:lnTo>
                  <a:pt x="1584890" y="2496162"/>
                </a:lnTo>
                <a:cubicBezTo>
                  <a:pt x="1584890" y="2665671"/>
                  <a:pt x="1471577" y="2770049"/>
                  <a:pt x="1371973" y="2767897"/>
                </a:cubicBezTo>
                <a:lnTo>
                  <a:pt x="216417" y="2807839"/>
                </a:lnTo>
                <a:cubicBezTo>
                  <a:pt x="46908" y="2807839"/>
                  <a:pt x="6775" y="2678394"/>
                  <a:pt x="0" y="2564391"/>
                </a:cubicBezTo>
                <a:lnTo>
                  <a:pt x="40923" y="324014"/>
                </a:lnTo>
                <a:close/>
              </a:path>
            </a:pathLst>
          </a:custGeom>
          <a:gradFill>
            <a:gsLst>
              <a:gs pos="19000">
                <a:schemeClr val="tx1">
                  <a:alpha val="40000"/>
                </a:schemeClr>
              </a:gs>
              <a:gs pos="68000">
                <a:schemeClr val="tx1">
                  <a:alpha val="76087"/>
                </a:schemeClr>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888F9938-653A-D130-AE2D-E58996EBCF3A}"/>
              </a:ext>
            </a:extLst>
          </p:cNvPr>
          <p:cNvSpPr>
            <a:spLocks noGrp="1"/>
          </p:cNvSpPr>
          <p:nvPr>
            <p:ph type="ctrTitle"/>
          </p:nvPr>
        </p:nvSpPr>
        <p:spPr>
          <a:xfrm rot="21407910">
            <a:off x="2360912" y="1409754"/>
            <a:ext cx="7470175" cy="2338036"/>
          </a:xfrm>
        </p:spPr>
        <p:txBody>
          <a:bodyPr anchor="b"/>
          <a:lstStyle>
            <a:lvl1pPr algn="l">
              <a:defRPr sz="6000" b="1" i="0">
                <a:solidFill>
                  <a:schemeClr val="bg1"/>
                </a:solidFill>
                <a:latin typeface="Myriad Pro Light" panose="020B0403030403020204" pitchFamily="34" charset="0"/>
              </a:defRPr>
            </a:lvl1pPr>
          </a:lstStyle>
          <a:p>
            <a:r>
              <a:rPr lang="da-DK"/>
              <a:t>Klik for at redigere titeltypografien i masteren</a:t>
            </a:r>
          </a:p>
        </p:txBody>
      </p:sp>
      <p:sp>
        <p:nvSpPr>
          <p:cNvPr id="3" name="Undertitel 2">
            <a:extLst>
              <a:ext uri="{FF2B5EF4-FFF2-40B4-BE49-F238E27FC236}">
                <a16:creationId xmlns:a16="http://schemas.microsoft.com/office/drawing/2014/main" id="{18182058-6842-3E41-7364-4980F9A3A4DD}"/>
              </a:ext>
            </a:extLst>
          </p:cNvPr>
          <p:cNvSpPr>
            <a:spLocks noGrp="1"/>
          </p:cNvSpPr>
          <p:nvPr>
            <p:ph type="subTitle" idx="1"/>
          </p:nvPr>
        </p:nvSpPr>
        <p:spPr>
          <a:xfrm>
            <a:off x="2727446" y="3976114"/>
            <a:ext cx="6475435" cy="110783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pic>
        <p:nvPicPr>
          <p:cNvPr id="16" name="Billede 15" descr="Et billede, der indeholder logo, Grafik, Font/skrifttype, symbol&#10;&#10;AI-genereret indhold kan være ukorrekt.">
            <a:extLst>
              <a:ext uri="{FF2B5EF4-FFF2-40B4-BE49-F238E27FC236}">
                <a16:creationId xmlns:a16="http://schemas.microsoft.com/office/drawing/2014/main" id="{0881FDCB-18F4-2F82-D2C2-1A84D0332237}"/>
              </a:ext>
            </a:extLst>
          </p:cNvPr>
          <p:cNvPicPr>
            <a:picLocks noChangeAspect="1"/>
          </p:cNvPicPr>
          <p:nvPr userDrawn="1"/>
        </p:nvPicPr>
        <p:blipFill>
          <a:blip r:embed="rId2"/>
          <a:stretch>
            <a:fillRect/>
          </a:stretch>
        </p:blipFill>
        <p:spPr>
          <a:xfrm>
            <a:off x="11082557" y="98425"/>
            <a:ext cx="971550" cy="971550"/>
          </a:xfrm>
          <a:prstGeom prst="rect">
            <a:avLst/>
          </a:prstGeom>
        </p:spPr>
      </p:pic>
      <p:pic>
        <p:nvPicPr>
          <p:cNvPr id="22" name="Billede 21">
            <a:extLst>
              <a:ext uri="{FF2B5EF4-FFF2-40B4-BE49-F238E27FC236}">
                <a16:creationId xmlns:a16="http://schemas.microsoft.com/office/drawing/2014/main" id="{05117354-827D-C41D-8885-0C4631B3400E}"/>
              </a:ext>
            </a:extLst>
          </p:cNvPr>
          <p:cNvPicPr>
            <a:picLocks noChangeAspect="1"/>
          </p:cNvPicPr>
          <p:nvPr userDrawn="1"/>
        </p:nvPicPr>
        <p:blipFill>
          <a:blip r:embed="rId3"/>
          <a:stretch>
            <a:fillRect/>
          </a:stretch>
        </p:blipFill>
        <p:spPr>
          <a:xfrm>
            <a:off x="3418639" y="6160079"/>
            <a:ext cx="1222656" cy="113455"/>
          </a:xfrm>
          <a:prstGeom prst="rect">
            <a:avLst/>
          </a:prstGeom>
        </p:spPr>
      </p:pic>
      <p:pic>
        <p:nvPicPr>
          <p:cNvPr id="24" name="Billede 23" descr="Et billede, der indeholder tekst, Font/skrifttype, Grafik, logo&#10;&#10;AI-genereret indhold kan være ukorrekt.">
            <a:extLst>
              <a:ext uri="{FF2B5EF4-FFF2-40B4-BE49-F238E27FC236}">
                <a16:creationId xmlns:a16="http://schemas.microsoft.com/office/drawing/2014/main" id="{0D6FFED8-0C30-A9CF-3E7B-0E1E7294EFD0}"/>
              </a:ext>
            </a:extLst>
          </p:cNvPr>
          <p:cNvPicPr>
            <a:picLocks noChangeAspect="1"/>
          </p:cNvPicPr>
          <p:nvPr userDrawn="1"/>
        </p:nvPicPr>
        <p:blipFill>
          <a:blip r:embed="rId4"/>
          <a:stretch>
            <a:fillRect/>
          </a:stretch>
        </p:blipFill>
        <p:spPr>
          <a:xfrm>
            <a:off x="1297144" y="6058934"/>
            <a:ext cx="760656" cy="315744"/>
          </a:xfrm>
          <a:prstGeom prst="rect">
            <a:avLst/>
          </a:prstGeom>
        </p:spPr>
      </p:pic>
      <p:pic>
        <p:nvPicPr>
          <p:cNvPr id="28" name="Billede 27" descr="Et billede, der indeholder Font/skrifttype, Grafik, design, grafisk design&#10;&#10;AI-genereret indhold kan være ukorrekt.">
            <a:extLst>
              <a:ext uri="{FF2B5EF4-FFF2-40B4-BE49-F238E27FC236}">
                <a16:creationId xmlns:a16="http://schemas.microsoft.com/office/drawing/2014/main" id="{F81A8DE1-917F-F299-FF3F-ACCD5375EB16}"/>
              </a:ext>
            </a:extLst>
          </p:cNvPr>
          <p:cNvPicPr>
            <a:picLocks noChangeAspect="1"/>
          </p:cNvPicPr>
          <p:nvPr userDrawn="1"/>
        </p:nvPicPr>
        <p:blipFill>
          <a:blip r:embed="rId5"/>
          <a:stretch>
            <a:fillRect/>
          </a:stretch>
        </p:blipFill>
        <p:spPr>
          <a:xfrm>
            <a:off x="2539670" y="6065645"/>
            <a:ext cx="397099" cy="302323"/>
          </a:xfrm>
          <a:prstGeom prst="rect">
            <a:avLst/>
          </a:prstGeom>
        </p:spPr>
      </p:pic>
    </p:spTree>
    <p:extLst>
      <p:ext uri="{BB962C8B-B14F-4D97-AF65-F5344CB8AC3E}">
        <p14:creationId xmlns:p14="http://schemas.microsoft.com/office/powerpoint/2010/main" val="428115684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Nyt afsnit A">
    <p:bg>
      <p:bgPr>
        <a:gradFill>
          <a:gsLst>
            <a:gs pos="28000">
              <a:schemeClr val="accent6">
                <a:lumMod val="60000"/>
              </a:schemeClr>
            </a:gs>
            <a:gs pos="78000">
              <a:schemeClr val="accent6"/>
            </a:gs>
          </a:gsLst>
          <a:lin ang="270000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215305-0218-5627-01D4-8F0062E6BFEB}"/>
              </a:ext>
            </a:extLst>
          </p:cNvPr>
          <p:cNvSpPr>
            <a:spLocks noGrp="1"/>
          </p:cNvSpPr>
          <p:nvPr>
            <p:ph type="title"/>
          </p:nvPr>
        </p:nvSpPr>
        <p:spPr>
          <a:xfrm>
            <a:off x="1055076" y="2019869"/>
            <a:ext cx="10081847" cy="2101755"/>
          </a:xfrm>
        </p:spPr>
        <p:txBody>
          <a:bodyPr anchor="b"/>
          <a:lstStyle>
            <a:lvl1pPr>
              <a:defRPr sz="6000" b="1" i="0">
                <a:solidFill>
                  <a:schemeClr val="bg1"/>
                </a:solidFill>
                <a:latin typeface="Myriad Pro Light" panose="020B0403030403020204" pitchFamily="34" charset="0"/>
              </a:defRPr>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8F4CC2CD-6D4E-52BB-55BB-A9449E1DAFF8}"/>
              </a:ext>
            </a:extLst>
          </p:cNvPr>
          <p:cNvSpPr>
            <a:spLocks noGrp="1"/>
          </p:cNvSpPr>
          <p:nvPr>
            <p:ph type="body" idx="1"/>
          </p:nvPr>
        </p:nvSpPr>
        <p:spPr>
          <a:xfrm>
            <a:off x="1055076" y="4589463"/>
            <a:ext cx="10081847" cy="1006119"/>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pic>
        <p:nvPicPr>
          <p:cNvPr id="8" name="Billede 7" descr="Et billede, der indeholder logo, Grafik, Font/skrifttype, symbol&#10;&#10;AI-genereret indhold kan være ukorrekt.">
            <a:extLst>
              <a:ext uri="{FF2B5EF4-FFF2-40B4-BE49-F238E27FC236}">
                <a16:creationId xmlns:a16="http://schemas.microsoft.com/office/drawing/2014/main" id="{FEAF23AB-5D49-6E31-713E-7F98DD69FB5B}"/>
              </a:ext>
            </a:extLst>
          </p:cNvPr>
          <p:cNvPicPr>
            <a:picLocks noChangeAspect="1"/>
          </p:cNvPicPr>
          <p:nvPr userDrawn="1"/>
        </p:nvPicPr>
        <p:blipFill>
          <a:blip r:embed="rId2"/>
          <a:stretch>
            <a:fillRect/>
          </a:stretch>
        </p:blipFill>
        <p:spPr>
          <a:xfrm>
            <a:off x="11078449" y="98425"/>
            <a:ext cx="971550" cy="971550"/>
          </a:xfrm>
          <a:prstGeom prst="rect">
            <a:avLst/>
          </a:prstGeom>
        </p:spPr>
      </p:pic>
    </p:spTree>
    <p:extLst>
      <p:ext uri="{BB962C8B-B14F-4D97-AF65-F5344CB8AC3E}">
        <p14:creationId xmlns:p14="http://schemas.microsoft.com/office/powerpoint/2010/main" val="30984353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Nyt afsnit B">
    <p:bg>
      <p:bgPr>
        <a:gradFill>
          <a:gsLst>
            <a:gs pos="28000">
              <a:schemeClr val="accent1">
                <a:lumMod val="60000"/>
              </a:schemeClr>
            </a:gs>
            <a:gs pos="78000">
              <a:schemeClr val="accent1"/>
            </a:gs>
          </a:gsLst>
          <a:lin ang="270000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215305-0218-5627-01D4-8F0062E6BFEB}"/>
              </a:ext>
            </a:extLst>
          </p:cNvPr>
          <p:cNvSpPr>
            <a:spLocks noGrp="1"/>
          </p:cNvSpPr>
          <p:nvPr>
            <p:ph type="title"/>
          </p:nvPr>
        </p:nvSpPr>
        <p:spPr>
          <a:xfrm>
            <a:off x="1055076" y="2019869"/>
            <a:ext cx="10081847" cy="2101755"/>
          </a:xfrm>
        </p:spPr>
        <p:txBody>
          <a:bodyPr anchor="b"/>
          <a:lstStyle>
            <a:lvl1pPr>
              <a:defRPr sz="6000" b="1" i="0">
                <a:solidFill>
                  <a:schemeClr val="bg1"/>
                </a:solidFill>
                <a:latin typeface="Myriad Pro Light" panose="020B0403030403020204" pitchFamily="34" charset="0"/>
              </a:defRPr>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8F4CC2CD-6D4E-52BB-55BB-A9449E1DAFF8}"/>
              </a:ext>
            </a:extLst>
          </p:cNvPr>
          <p:cNvSpPr>
            <a:spLocks noGrp="1"/>
          </p:cNvSpPr>
          <p:nvPr>
            <p:ph type="body" idx="1"/>
          </p:nvPr>
        </p:nvSpPr>
        <p:spPr>
          <a:xfrm>
            <a:off x="1055076" y="4589463"/>
            <a:ext cx="10081847" cy="1006119"/>
          </a:xfr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pic>
        <p:nvPicPr>
          <p:cNvPr id="8" name="Billede 7" descr="Et billede, der indeholder logo, Grafik, Font/skrifttype, symbol&#10;&#10;AI-genereret indhold kan være ukorrekt.">
            <a:extLst>
              <a:ext uri="{FF2B5EF4-FFF2-40B4-BE49-F238E27FC236}">
                <a16:creationId xmlns:a16="http://schemas.microsoft.com/office/drawing/2014/main" id="{FEAF23AB-5D49-6E31-713E-7F98DD69FB5B}"/>
              </a:ext>
            </a:extLst>
          </p:cNvPr>
          <p:cNvPicPr>
            <a:picLocks noChangeAspect="1"/>
          </p:cNvPicPr>
          <p:nvPr userDrawn="1"/>
        </p:nvPicPr>
        <p:blipFill>
          <a:blip r:embed="rId2"/>
          <a:stretch>
            <a:fillRect/>
          </a:stretch>
        </p:blipFill>
        <p:spPr>
          <a:xfrm>
            <a:off x="11078449" y="98425"/>
            <a:ext cx="971550" cy="971550"/>
          </a:xfrm>
          <a:prstGeom prst="rect">
            <a:avLst/>
          </a:prstGeom>
        </p:spPr>
      </p:pic>
    </p:spTree>
    <p:extLst>
      <p:ext uri="{BB962C8B-B14F-4D97-AF65-F5344CB8AC3E}">
        <p14:creationId xmlns:p14="http://schemas.microsoft.com/office/powerpoint/2010/main" val="2708744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illede venstre A">
    <p:bg>
      <p:bgPr>
        <a:gradFill>
          <a:gsLst>
            <a:gs pos="29000">
              <a:schemeClr val="accent6">
                <a:lumMod val="60000"/>
              </a:schemeClr>
            </a:gs>
            <a:gs pos="78000">
              <a:schemeClr val="accent6"/>
            </a:gs>
          </a:gsLst>
          <a:lin ang="2700000" scaled="1"/>
        </a:gradFill>
        <a:effectLst/>
      </p:bgPr>
    </p:bg>
    <p:spTree>
      <p:nvGrpSpPr>
        <p:cNvPr id="1" name=""/>
        <p:cNvGrpSpPr/>
        <p:nvPr/>
      </p:nvGrpSpPr>
      <p:grpSpPr>
        <a:xfrm>
          <a:off x="0" y="0"/>
          <a:ext cx="0" cy="0"/>
          <a:chOff x="0" y="0"/>
          <a:chExt cx="0" cy="0"/>
        </a:xfrm>
      </p:grpSpPr>
      <p:pic>
        <p:nvPicPr>
          <p:cNvPr id="6" name="Billede 5" descr="Et billede, der indeholder logo, Grafik, Font/skrifttype, symbol&#10;&#10;AI-genereret indhold kan være ukorrekt.">
            <a:extLst>
              <a:ext uri="{FF2B5EF4-FFF2-40B4-BE49-F238E27FC236}">
                <a16:creationId xmlns:a16="http://schemas.microsoft.com/office/drawing/2014/main" id="{4A3F51F9-2697-B88F-9E82-780038739CF7}"/>
              </a:ext>
            </a:extLst>
          </p:cNvPr>
          <p:cNvPicPr>
            <a:picLocks noChangeAspect="1"/>
          </p:cNvPicPr>
          <p:nvPr userDrawn="1"/>
        </p:nvPicPr>
        <p:blipFill>
          <a:blip r:embed="rId2"/>
          <a:stretch>
            <a:fillRect/>
          </a:stretch>
        </p:blipFill>
        <p:spPr>
          <a:xfrm>
            <a:off x="11078449" y="98425"/>
            <a:ext cx="971550" cy="971550"/>
          </a:xfrm>
          <a:prstGeom prst="rect">
            <a:avLst/>
          </a:prstGeom>
        </p:spPr>
      </p:pic>
      <p:sp>
        <p:nvSpPr>
          <p:cNvPr id="7" name="Titel 1">
            <a:extLst>
              <a:ext uri="{FF2B5EF4-FFF2-40B4-BE49-F238E27FC236}">
                <a16:creationId xmlns:a16="http://schemas.microsoft.com/office/drawing/2014/main" id="{EACC14C2-5144-49DB-FFF5-25372B10E6B0}"/>
              </a:ext>
            </a:extLst>
          </p:cNvPr>
          <p:cNvSpPr>
            <a:spLocks noGrp="1"/>
          </p:cNvSpPr>
          <p:nvPr>
            <p:ph type="title"/>
          </p:nvPr>
        </p:nvSpPr>
        <p:spPr>
          <a:xfrm>
            <a:off x="6823881" y="545911"/>
            <a:ext cx="4301319" cy="736980"/>
          </a:xfrm>
        </p:spPr>
        <p:txBody>
          <a:bodyPr>
            <a:noAutofit/>
          </a:bodyPr>
          <a:lstStyle>
            <a:lvl1pPr>
              <a:defRPr sz="3200" b="1" i="0">
                <a:solidFill>
                  <a:schemeClr val="bg1"/>
                </a:solidFill>
                <a:latin typeface="Myriad Pro Light" panose="020B0403030403020204" pitchFamily="34" charset="0"/>
              </a:defRPr>
            </a:lvl1pPr>
          </a:lstStyle>
          <a:p>
            <a:r>
              <a:rPr lang="da-DK"/>
              <a:t>Klik for at redigere titeltypografien i masteren</a:t>
            </a:r>
          </a:p>
        </p:txBody>
      </p:sp>
      <p:sp>
        <p:nvSpPr>
          <p:cNvPr id="8" name="Pladsholder til indhold 2">
            <a:extLst>
              <a:ext uri="{FF2B5EF4-FFF2-40B4-BE49-F238E27FC236}">
                <a16:creationId xmlns:a16="http://schemas.microsoft.com/office/drawing/2014/main" id="{F596F3DD-8822-E165-A8D8-7BA3DF843120}"/>
              </a:ext>
            </a:extLst>
          </p:cNvPr>
          <p:cNvSpPr>
            <a:spLocks noGrp="1"/>
          </p:cNvSpPr>
          <p:nvPr>
            <p:ph idx="1"/>
          </p:nvPr>
        </p:nvSpPr>
        <p:spPr>
          <a:xfrm>
            <a:off x="6823881" y="2019869"/>
            <a:ext cx="4301320" cy="42871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0" name="Pladsholder til billede 9">
            <a:extLst>
              <a:ext uri="{FF2B5EF4-FFF2-40B4-BE49-F238E27FC236}">
                <a16:creationId xmlns:a16="http://schemas.microsoft.com/office/drawing/2014/main" id="{CCA3761C-07CA-1E08-EC41-D01D4E1878F7}"/>
              </a:ext>
            </a:extLst>
          </p:cNvPr>
          <p:cNvSpPr>
            <a:spLocks noGrp="1"/>
          </p:cNvSpPr>
          <p:nvPr>
            <p:ph type="pic" sz="quarter" idx="10"/>
          </p:nvPr>
        </p:nvSpPr>
        <p:spPr>
          <a:xfrm>
            <a:off x="0" y="0"/>
            <a:ext cx="6096000" cy="6858000"/>
          </a:xfrm>
          <a:solidFill>
            <a:schemeClr val="bg2"/>
          </a:solidFill>
        </p:spPr>
        <p:txBody>
          <a:bodyPr/>
          <a:lstStyle/>
          <a:p>
            <a:endParaRPr lang="da-DK"/>
          </a:p>
        </p:txBody>
      </p:sp>
    </p:spTree>
    <p:extLst>
      <p:ext uri="{BB962C8B-B14F-4D97-AF65-F5344CB8AC3E}">
        <p14:creationId xmlns:p14="http://schemas.microsoft.com/office/powerpoint/2010/main" val="42578623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illede venstre B">
    <p:bg>
      <p:bgPr>
        <a:gradFill>
          <a:gsLst>
            <a:gs pos="28000">
              <a:schemeClr val="accent1">
                <a:lumMod val="60000"/>
              </a:schemeClr>
            </a:gs>
            <a:gs pos="78000">
              <a:schemeClr val="accent1"/>
            </a:gs>
          </a:gsLst>
          <a:lin ang="2700000" scaled="1"/>
        </a:gradFill>
        <a:effectLst/>
      </p:bgPr>
    </p:bg>
    <p:spTree>
      <p:nvGrpSpPr>
        <p:cNvPr id="1" name=""/>
        <p:cNvGrpSpPr/>
        <p:nvPr/>
      </p:nvGrpSpPr>
      <p:grpSpPr>
        <a:xfrm>
          <a:off x="0" y="0"/>
          <a:ext cx="0" cy="0"/>
          <a:chOff x="0" y="0"/>
          <a:chExt cx="0" cy="0"/>
        </a:xfrm>
      </p:grpSpPr>
      <p:pic>
        <p:nvPicPr>
          <p:cNvPr id="6" name="Billede 5" descr="Et billede, der indeholder logo, Grafik, Font/skrifttype, symbol&#10;&#10;AI-genereret indhold kan være ukorrekt.">
            <a:extLst>
              <a:ext uri="{FF2B5EF4-FFF2-40B4-BE49-F238E27FC236}">
                <a16:creationId xmlns:a16="http://schemas.microsoft.com/office/drawing/2014/main" id="{4A3F51F9-2697-B88F-9E82-780038739CF7}"/>
              </a:ext>
            </a:extLst>
          </p:cNvPr>
          <p:cNvPicPr>
            <a:picLocks noChangeAspect="1"/>
          </p:cNvPicPr>
          <p:nvPr userDrawn="1"/>
        </p:nvPicPr>
        <p:blipFill>
          <a:blip r:embed="rId2"/>
          <a:stretch>
            <a:fillRect/>
          </a:stretch>
        </p:blipFill>
        <p:spPr>
          <a:xfrm>
            <a:off x="11078449" y="98425"/>
            <a:ext cx="971550" cy="971550"/>
          </a:xfrm>
          <a:prstGeom prst="rect">
            <a:avLst/>
          </a:prstGeom>
        </p:spPr>
      </p:pic>
      <p:sp>
        <p:nvSpPr>
          <p:cNvPr id="7" name="Titel 1">
            <a:extLst>
              <a:ext uri="{FF2B5EF4-FFF2-40B4-BE49-F238E27FC236}">
                <a16:creationId xmlns:a16="http://schemas.microsoft.com/office/drawing/2014/main" id="{EACC14C2-5144-49DB-FFF5-25372B10E6B0}"/>
              </a:ext>
            </a:extLst>
          </p:cNvPr>
          <p:cNvSpPr>
            <a:spLocks noGrp="1"/>
          </p:cNvSpPr>
          <p:nvPr>
            <p:ph type="title"/>
          </p:nvPr>
        </p:nvSpPr>
        <p:spPr>
          <a:xfrm>
            <a:off x="6823881" y="545911"/>
            <a:ext cx="4301319" cy="736980"/>
          </a:xfrm>
        </p:spPr>
        <p:txBody>
          <a:bodyPr>
            <a:noAutofit/>
          </a:bodyPr>
          <a:lstStyle>
            <a:lvl1pPr>
              <a:defRPr sz="3200" b="1" i="0">
                <a:solidFill>
                  <a:schemeClr val="bg1"/>
                </a:solidFill>
                <a:latin typeface="Myriad Pro Light" panose="020B0403030403020204" pitchFamily="34" charset="0"/>
              </a:defRPr>
            </a:lvl1pPr>
          </a:lstStyle>
          <a:p>
            <a:r>
              <a:rPr lang="da-DK"/>
              <a:t>Klik for at redigere titeltypografien i masteren</a:t>
            </a:r>
          </a:p>
        </p:txBody>
      </p:sp>
      <p:sp>
        <p:nvSpPr>
          <p:cNvPr id="8" name="Pladsholder til indhold 2">
            <a:extLst>
              <a:ext uri="{FF2B5EF4-FFF2-40B4-BE49-F238E27FC236}">
                <a16:creationId xmlns:a16="http://schemas.microsoft.com/office/drawing/2014/main" id="{F596F3DD-8822-E165-A8D8-7BA3DF843120}"/>
              </a:ext>
            </a:extLst>
          </p:cNvPr>
          <p:cNvSpPr>
            <a:spLocks noGrp="1"/>
          </p:cNvSpPr>
          <p:nvPr>
            <p:ph idx="1"/>
          </p:nvPr>
        </p:nvSpPr>
        <p:spPr>
          <a:xfrm>
            <a:off x="6823881" y="2019869"/>
            <a:ext cx="4301320" cy="42871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10" name="Pladsholder til billede 9">
            <a:extLst>
              <a:ext uri="{FF2B5EF4-FFF2-40B4-BE49-F238E27FC236}">
                <a16:creationId xmlns:a16="http://schemas.microsoft.com/office/drawing/2014/main" id="{CCA3761C-07CA-1E08-EC41-D01D4E1878F7}"/>
              </a:ext>
            </a:extLst>
          </p:cNvPr>
          <p:cNvSpPr>
            <a:spLocks noGrp="1"/>
          </p:cNvSpPr>
          <p:nvPr>
            <p:ph type="pic" sz="quarter" idx="10"/>
          </p:nvPr>
        </p:nvSpPr>
        <p:spPr>
          <a:xfrm>
            <a:off x="0" y="0"/>
            <a:ext cx="6096000" cy="6858000"/>
          </a:xfrm>
          <a:solidFill>
            <a:schemeClr val="bg2"/>
          </a:solidFill>
        </p:spPr>
        <p:txBody>
          <a:bodyPr/>
          <a:lstStyle/>
          <a:p>
            <a:endParaRPr lang="da-DK"/>
          </a:p>
        </p:txBody>
      </p:sp>
    </p:spTree>
    <p:extLst>
      <p:ext uri="{BB962C8B-B14F-4D97-AF65-F5344CB8AC3E}">
        <p14:creationId xmlns:p14="http://schemas.microsoft.com/office/powerpoint/2010/main" val="205955655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illede højre A">
    <p:bg>
      <p:bgPr>
        <a:gradFill>
          <a:gsLst>
            <a:gs pos="29000">
              <a:schemeClr val="accent6">
                <a:lumMod val="60000"/>
              </a:schemeClr>
            </a:gs>
            <a:gs pos="78000">
              <a:schemeClr val="accent6"/>
            </a:gs>
          </a:gsLst>
          <a:lin ang="2700000" scaled="1"/>
        </a:gradFill>
        <a:effectLst/>
      </p:bgPr>
    </p:bg>
    <p:spTree>
      <p:nvGrpSpPr>
        <p:cNvPr id="1" name=""/>
        <p:cNvGrpSpPr/>
        <p:nvPr/>
      </p:nvGrpSpPr>
      <p:grpSpPr>
        <a:xfrm>
          <a:off x="0" y="0"/>
          <a:ext cx="0" cy="0"/>
          <a:chOff x="0" y="0"/>
          <a:chExt cx="0" cy="0"/>
        </a:xfrm>
      </p:grpSpPr>
      <p:sp>
        <p:nvSpPr>
          <p:cNvPr id="10" name="Pladsholder til billede 9">
            <a:extLst>
              <a:ext uri="{FF2B5EF4-FFF2-40B4-BE49-F238E27FC236}">
                <a16:creationId xmlns:a16="http://schemas.microsoft.com/office/drawing/2014/main" id="{CCA3761C-07CA-1E08-EC41-D01D4E1878F7}"/>
              </a:ext>
            </a:extLst>
          </p:cNvPr>
          <p:cNvSpPr>
            <a:spLocks noGrp="1"/>
          </p:cNvSpPr>
          <p:nvPr>
            <p:ph type="pic" sz="quarter" idx="10"/>
          </p:nvPr>
        </p:nvSpPr>
        <p:spPr>
          <a:xfrm>
            <a:off x="6109648" y="0"/>
            <a:ext cx="6082352" cy="6858000"/>
          </a:xfrm>
          <a:solidFill>
            <a:schemeClr val="bg2"/>
          </a:solidFill>
        </p:spPr>
        <p:txBody>
          <a:bodyPr/>
          <a:lstStyle/>
          <a:p>
            <a:endParaRPr lang="da-DK"/>
          </a:p>
        </p:txBody>
      </p:sp>
      <p:pic>
        <p:nvPicPr>
          <p:cNvPr id="6" name="Billede 5" descr="Et billede, der indeholder logo, Grafik, Font/skrifttype, symbol&#10;&#10;AI-genereret indhold kan være ukorrekt.">
            <a:extLst>
              <a:ext uri="{FF2B5EF4-FFF2-40B4-BE49-F238E27FC236}">
                <a16:creationId xmlns:a16="http://schemas.microsoft.com/office/drawing/2014/main" id="{4A3F51F9-2697-B88F-9E82-780038739CF7}"/>
              </a:ext>
            </a:extLst>
          </p:cNvPr>
          <p:cNvPicPr>
            <a:picLocks noChangeAspect="1"/>
          </p:cNvPicPr>
          <p:nvPr userDrawn="1"/>
        </p:nvPicPr>
        <p:blipFill>
          <a:blip r:embed="rId2"/>
          <a:stretch>
            <a:fillRect/>
          </a:stretch>
        </p:blipFill>
        <p:spPr>
          <a:xfrm>
            <a:off x="11096205" y="98425"/>
            <a:ext cx="971550" cy="971550"/>
          </a:xfrm>
          <a:prstGeom prst="rect">
            <a:avLst/>
          </a:prstGeom>
        </p:spPr>
      </p:pic>
      <p:sp>
        <p:nvSpPr>
          <p:cNvPr id="7" name="Titel 1">
            <a:extLst>
              <a:ext uri="{FF2B5EF4-FFF2-40B4-BE49-F238E27FC236}">
                <a16:creationId xmlns:a16="http://schemas.microsoft.com/office/drawing/2014/main" id="{EACC14C2-5144-49DB-FFF5-25372B10E6B0}"/>
              </a:ext>
            </a:extLst>
          </p:cNvPr>
          <p:cNvSpPr>
            <a:spLocks noGrp="1"/>
          </p:cNvSpPr>
          <p:nvPr>
            <p:ph type="title"/>
          </p:nvPr>
        </p:nvSpPr>
        <p:spPr>
          <a:xfrm>
            <a:off x="1064526" y="545911"/>
            <a:ext cx="4301319" cy="736980"/>
          </a:xfrm>
        </p:spPr>
        <p:txBody>
          <a:bodyPr>
            <a:noAutofit/>
          </a:bodyPr>
          <a:lstStyle>
            <a:lvl1pPr>
              <a:defRPr sz="3200" b="1" i="0">
                <a:solidFill>
                  <a:schemeClr val="bg1"/>
                </a:solidFill>
                <a:latin typeface="Myriad Pro Light" panose="020B0403030403020204" pitchFamily="34" charset="0"/>
              </a:defRPr>
            </a:lvl1pPr>
          </a:lstStyle>
          <a:p>
            <a:r>
              <a:rPr lang="da-DK"/>
              <a:t>Klik for at redigere titeltypografien i masteren</a:t>
            </a:r>
          </a:p>
        </p:txBody>
      </p:sp>
      <p:sp>
        <p:nvSpPr>
          <p:cNvPr id="8" name="Pladsholder til indhold 2">
            <a:extLst>
              <a:ext uri="{FF2B5EF4-FFF2-40B4-BE49-F238E27FC236}">
                <a16:creationId xmlns:a16="http://schemas.microsoft.com/office/drawing/2014/main" id="{F596F3DD-8822-E165-A8D8-7BA3DF843120}"/>
              </a:ext>
            </a:extLst>
          </p:cNvPr>
          <p:cNvSpPr>
            <a:spLocks noGrp="1"/>
          </p:cNvSpPr>
          <p:nvPr>
            <p:ph idx="1"/>
          </p:nvPr>
        </p:nvSpPr>
        <p:spPr>
          <a:xfrm>
            <a:off x="1064526" y="2019869"/>
            <a:ext cx="4301320" cy="42871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19393278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illede højre B">
    <p:bg>
      <p:bgPr>
        <a:gradFill>
          <a:gsLst>
            <a:gs pos="27000">
              <a:schemeClr val="accent1">
                <a:lumMod val="60000"/>
              </a:schemeClr>
            </a:gs>
            <a:gs pos="78000">
              <a:schemeClr val="accent1"/>
            </a:gs>
          </a:gsLst>
          <a:lin ang="2700000" scaled="1"/>
        </a:gradFill>
        <a:effectLst/>
      </p:bgPr>
    </p:bg>
    <p:spTree>
      <p:nvGrpSpPr>
        <p:cNvPr id="1" name=""/>
        <p:cNvGrpSpPr/>
        <p:nvPr/>
      </p:nvGrpSpPr>
      <p:grpSpPr>
        <a:xfrm>
          <a:off x="0" y="0"/>
          <a:ext cx="0" cy="0"/>
          <a:chOff x="0" y="0"/>
          <a:chExt cx="0" cy="0"/>
        </a:xfrm>
      </p:grpSpPr>
      <p:sp>
        <p:nvSpPr>
          <p:cNvPr id="10" name="Pladsholder til billede 9">
            <a:extLst>
              <a:ext uri="{FF2B5EF4-FFF2-40B4-BE49-F238E27FC236}">
                <a16:creationId xmlns:a16="http://schemas.microsoft.com/office/drawing/2014/main" id="{CCA3761C-07CA-1E08-EC41-D01D4E1878F7}"/>
              </a:ext>
            </a:extLst>
          </p:cNvPr>
          <p:cNvSpPr>
            <a:spLocks noGrp="1"/>
          </p:cNvSpPr>
          <p:nvPr>
            <p:ph type="pic" sz="quarter" idx="10"/>
          </p:nvPr>
        </p:nvSpPr>
        <p:spPr>
          <a:xfrm>
            <a:off x="6109648" y="0"/>
            <a:ext cx="6082352" cy="6858000"/>
          </a:xfrm>
          <a:solidFill>
            <a:schemeClr val="bg2"/>
          </a:solidFill>
        </p:spPr>
        <p:txBody>
          <a:bodyPr/>
          <a:lstStyle/>
          <a:p>
            <a:endParaRPr lang="da-DK"/>
          </a:p>
        </p:txBody>
      </p:sp>
      <p:pic>
        <p:nvPicPr>
          <p:cNvPr id="6" name="Billede 5" descr="Et billede, der indeholder logo, Grafik, Font/skrifttype, symbol&#10;&#10;AI-genereret indhold kan være ukorrekt.">
            <a:extLst>
              <a:ext uri="{FF2B5EF4-FFF2-40B4-BE49-F238E27FC236}">
                <a16:creationId xmlns:a16="http://schemas.microsoft.com/office/drawing/2014/main" id="{4A3F51F9-2697-B88F-9E82-780038739CF7}"/>
              </a:ext>
            </a:extLst>
          </p:cNvPr>
          <p:cNvPicPr>
            <a:picLocks noChangeAspect="1"/>
          </p:cNvPicPr>
          <p:nvPr userDrawn="1"/>
        </p:nvPicPr>
        <p:blipFill>
          <a:blip r:embed="rId2"/>
          <a:stretch>
            <a:fillRect/>
          </a:stretch>
        </p:blipFill>
        <p:spPr>
          <a:xfrm>
            <a:off x="11096205" y="98425"/>
            <a:ext cx="971550" cy="971550"/>
          </a:xfrm>
          <a:prstGeom prst="rect">
            <a:avLst/>
          </a:prstGeom>
        </p:spPr>
      </p:pic>
      <p:sp>
        <p:nvSpPr>
          <p:cNvPr id="7" name="Titel 1">
            <a:extLst>
              <a:ext uri="{FF2B5EF4-FFF2-40B4-BE49-F238E27FC236}">
                <a16:creationId xmlns:a16="http://schemas.microsoft.com/office/drawing/2014/main" id="{EACC14C2-5144-49DB-FFF5-25372B10E6B0}"/>
              </a:ext>
            </a:extLst>
          </p:cNvPr>
          <p:cNvSpPr>
            <a:spLocks noGrp="1"/>
          </p:cNvSpPr>
          <p:nvPr>
            <p:ph type="title"/>
          </p:nvPr>
        </p:nvSpPr>
        <p:spPr>
          <a:xfrm>
            <a:off x="1064526" y="545911"/>
            <a:ext cx="4301319" cy="736980"/>
          </a:xfrm>
        </p:spPr>
        <p:txBody>
          <a:bodyPr>
            <a:noAutofit/>
          </a:bodyPr>
          <a:lstStyle>
            <a:lvl1pPr>
              <a:defRPr sz="3200" b="1" i="0">
                <a:solidFill>
                  <a:schemeClr val="bg1"/>
                </a:solidFill>
                <a:latin typeface="Myriad Pro Light" panose="020B0403030403020204" pitchFamily="34" charset="0"/>
              </a:defRPr>
            </a:lvl1pPr>
          </a:lstStyle>
          <a:p>
            <a:r>
              <a:rPr lang="da-DK"/>
              <a:t>Klik for at redigere titeltypografien i masteren</a:t>
            </a:r>
          </a:p>
        </p:txBody>
      </p:sp>
      <p:sp>
        <p:nvSpPr>
          <p:cNvPr id="8" name="Pladsholder til indhold 2">
            <a:extLst>
              <a:ext uri="{FF2B5EF4-FFF2-40B4-BE49-F238E27FC236}">
                <a16:creationId xmlns:a16="http://schemas.microsoft.com/office/drawing/2014/main" id="{F596F3DD-8822-E165-A8D8-7BA3DF843120}"/>
              </a:ext>
            </a:extLst>
          </p:cNvPr>
          <p:cNvSpPr>
            <a:spLocks noGrp="1"/>
          </p:cNvSpPr>
          <p:nvPr>
            <p:ph idx="1"/>
          </p:nvPr>
        </p:nvSpPr>
        <p:spPr>
          <a:xfrm>
            <a:off x="1064526" y="2019869"/>
            <a:ext cx="4301320" cy="42871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2273548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llede højre A">
    <p:bg>
      <p:bgPr>
        <a:gradFill>
          <a:gsLst>
            <a:gs pos="29000">
              <a:schemeClr val="accent6">
                <a:lumMod val="40000"/>
              </a:schemeClr>
            </a:gs>
            <a:gs pos="78000">
              <a:schemeClr val="accent6"/>
            </a:gs>
          </a:gsLst>
          <a:lin ang="2700000" scaled="1"/>
        </a:gradFill>
        <a:effectLst/>
      </p:bgPr>
    </p:bg>
    <p:spTree>
      <p:nvGrpSpPr>
        <p:cNvPr id="1" name=""/>
        <p:cNvGrpSpPr/>
        <p:nvPr/>
      </p:nvGrpSpPr>
      <p:grpSpPr>
        <a:xfrm>
          <a:off x="0" y="0"/>
          <a:ext cx="0" cy="0"/>
          <a:chOff x="0" y="0"/>
          <a:chExt cx="0" cy="0"/>
        </a:xfrm>
      </p:grpSpPr>
      <p:sp>
        <p:nvSpPr>
          <p:cNvPr id="10" name="Pladsholder til billede 9">
            <a:extLst>
              <a:ext uri="{FF2B5EF4-FFF2-40B4-BE49-F238E27FC236}">
                <a16:creationId xmlns:a16="http://schemas.microsoft.com/office/drawing/2014/main" id="{CCA3761C-07CA-1E08-EC41-D01D4E1878F7}"/>
              </a:ext>
            </a:extLst>
          </p:cNvPr>
          <p:cNvSpPr>
            <a:spLocks noGrp="1"/>
          </p:cNvSpPr>
          <p:nvPr>
            <p:ph type="pic" sz="quarter" idx="10"/>
          </p:nvPr>
        </p:nvSpPr>
        <p:spPr>
          <a:xfrm>
            <a:off x="6109648" y="0"/>
            <a:ext cx="6082352" cy="6858000"/>
          </a:xfrm>
          <a:solidFill>
            <a:schemeClr val="bg2"/>
          </a:solidFill>
        </p:spPr>
        <p:txBody>
          <a:bodyPr/>
          <a:lstStyle/>
          <a:p>
            <a:endParaRPr lang="da-DK"/>
          </a:p>
        </p:txBody>
      </p:sp>
      <p:pic>
        <p:nvPicPr>
          <p:cNvPr id="6" name="Billede 5" descr="Et billede, der indeholder logo, Grafik, Font/skrifttype, symbol&#10;&#10;AI-genereret indhold kan være ukorrekt.">
            <a:extLst>
              <a:ext uri="{FF2B5EF4-FFF2-40B4-BE49-F238E27FC236}">
                <a16:creationId xmlns:a16="http://schemas.microsoft.com/office/drawing/2014/main" id="{4A3F51F9-2697-B88F-9E82-780038739CF7}"/>
              </a:ext>
            </a:extLst>
          </p:cNvPr>
          <p:cNvPicPr>
            <a:picLocks noChangeAspect="1"/>
          </p:cNvPicPr>
          <p:nvPr userDrawn="1"/>
        </p:nvPicPr>
        <p:blipFill>
          <a:blip r:embed="rId2"/>
          <a:stretch>
            <a:fillRect/>
          </a:stretch>
        </p:blipFill>
        <p:spPr>
          <a:xfrm>
            <a:off x="11096205" y="98425"/>
            <a:ext cx="971550" cy="971550"/>
          </a:xfrm>
          <a:prstGeom prst="rect">
            <a:avLst/>
          </a:prstGeom>
        </p:spPr>
      </p:pic>
      <p:sp>
        <p:nvSpPr>
          <p:cNvPr id="7" name="Titel 1">
            <a:extLst>
              <a:ext uri="{FF2B5EF4-FFF2-40B4-BE49-F238E27FC236}">
                <a16:creationId xmlns:a16="http://schemas.microsoft.com/office/drawing/2014/main" id="{EACC14C2-5144-49DB-FFF5-25372B10E6B0}"/>
              </a:ext>
            </a:extLst>
          </p:cNvPr>
          <p:cNvSpPr>
            <a:spLocks noGrp="1"/>
          </p:cNvSpPr>
          <p:nvPr>
            <p:ph type="title"/>
          </p:nvPr>
        </p:nvSpPr>
        <p:spPr>
          <a:xfrm>
            <a:off x="1064526" y="545911"/>
            <a:ext cx="4301319" cy="736980"/>
          </a:xfrm>
        </p:spPr>
        <p:txBody>
          <a:bodyPr>
            <a:noAutofit/>
          </a:bodyPr>
          <a:lstStyle>
            <a:lvl1pPr>
              <a:defRPr sz="3200" b="1" i="0">
                <a:solidFill>
                  <a:schemeClr val="bg1"/>
                </a:solidFill>
                <a:latin typeface="Myriad Pro Light" panose="020B0403030403020204" pitchFamily="34" charset="0"/>
              </a:defRPr>
            </a:lvl1pPr>
          </a:lstStyle>
          <a:p>
            <a:r>
              <a:rPr lang="da-DK"/>
              <a:t>Klik for at redigere titeltypografien i masteren</a:t>
            </a:r>
          </a:p>
        </p:txBody>
      </p:sp>
      <p:sp>
        <p:nvSpPr>
          <p:cNvPr id="8" name="Pladsholder til indhold 2">
            <a:extLst>
              <a:ext uri="{FF2B5EF4-FFF2-40B4-BE49-F238E27FC236}">
                <a16:creationId xmlns:a16="http://schemas.microsoft.com/office/drawing/2014/main" id="{F596F3DD-8822-E165-A8D8-7BA3DF843120}"/>
              </a:ext>
            </a:extLst>
          </p:cNvPr>
          <p:cNvSpPr>
            <a:spLocks noGrp="1"/>
          </p:cNvSpPr>
          <p:nvPr>
            <p:ph idx="1"/>
          </p:nvPr>
        </p:nvSpPr>
        <p:spPr>
          <a:xfrm>
            <a:off x="1064526" y="2019869"/>
            <a:ext cx="4301320" cy="42871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9463904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Standard punktopstil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A4EA87-9639-3021-41D2-DA0E1E2C8215}"/>
              </a:ext>
            </a:extLst>
          </p:cNvPr>
          <p:cNvSpPr>
            <a:spLocks noGrp="1"/>
          </p:cNvSpPr>
          <p:nvPr>
            <p:ph type="title"/>
          </p:nvPr>
        </p:nvSpPr>
        <p:spPr>
          <a:xfrm>
            <a:off x="1066799" y="550985"/>
            <a:ext cx="10058402" cy="749005"/>
          </a:xfrm>
        </p:spPr>
        <p:txBody>
          <a:bodyPr/>
          <a:lstStyle>
            <a:lvl1pPr>
              <a:defRPr b="1" i="0">
                <a:latin typeface="Myriad Pro Light" panose="020B0403030403020204" pitchFamily="34" charset="0"/>
              </a:defRPr>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8206AED2-E796-40D0-02F2-8A52A50AC1F8}"/>
              </a:ext>
            </a:extLst>
          </p:cNvPr>
          <p:cNvSpPr>
            <a:spLocks noGrp="1"/>
          </p:cNvSpPr>
          <p:nvPr>
            <p:ph idx="1"/>
          </p:nvPr>
        </p:nvSpPr>
        <p:spPr>
          <a:xfrm>
            <a:off x="1066800" y="1641513"/>
            <a:ext cx="10058401" cy="466550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13009803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Sammenlignings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EB3F40-A70F-5BD4-7783-A2CE1BBA82D6}"/>
              </a:ext>
            </a:extLst>
          </p:cNvPr>
          <p:cNvSpPr>
            <a:spLocks noGrp="1"/>
          </p:cNvSpPr>
          <p:nvPr>
            <p:ph type="title"/>
          </p:nvPr>
        </p:nvSpPr>
        <p:spPr>
          <a:xfrm>
            <a:off x="1066798" y="573724"/>
            <a:ext cx="10105293" cy="704233"/>
          </a:xfrm>
        </p:spPr>
        <p:txBody>
          <a:bodyPr/>
          <a:lstStyle>
            <a:lvl1pPr>
              <a:defRPr b="1" i="0">
                <a:latin typeface="Myriad Pro Light" panose="020B0403030403020204" pitchFamily="34" charset="0"/>
              </a:defRPr>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DA78AAD9-8E6E-E7C9-246E-06468998C43F}"/>
              </a:ext>
            </a:extLst>
          </p:cNvPr>
          <p:cNvSpPr>
            <a:spLocks noGrp="1"/>
          </p:cNvSpPr>
          <p:nvPr>
            <p:ph sz="half" idx="1"/>
          </p:nvPr>
        </p:nvSpPr>
        <p:spPr>
          <a:xfrm>
            <a:off x="1066798" y="1652530"/>
            <a:ext cx="4953002" cy="4524433"/>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73E44A2B-32CA-2FD9-5475-CE53493468A1}"/>
              </a:ext>
            </a:extLst>
          </p:cNvPr>
          <p:cNvSpPr>
            <a:spLocks noGrp="1"/>
          </p:cNvSpPr>
          <p:nvPr>
            <p:ph sz="half" idx="2"/>
          </p:nvPr>
        </p:nvSpPr>
        <p:spPr>
          <a:xfrm>
            <a:off x="6172200" y="1652530"/>
            <a:ext cx="4953002" cy="4524433"/>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5491817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28D240-FA00-712D-838C-3B5D0E924EEB}"/>
              </a:ext>
            </a:extLst>
          </p:cNvPr>
          <p:cNvSpPr>
            <a:spLocks noGrp="1"/>
          </p:cNvSpPr>
          <p:nvPr>
            <p:ph type="title"/>
          </p:nvPr>
        </p:nvSpPr>
        <p:spPr>
          <a:xfrm>
            <a:off x="1066798" y="562002"/>
            <a:ext cx="10071255" cy="715955"/>
          </a:xfrm>
        </p:spPr>
        <p:txBody>
          <a:bodyPr/>
          <a:lstStyle>
            <a:lvl1pPr>
              <a:defRPr b="1" i="0">
                <a:latin typeface="Myriad Pro Light" panose="020B0403030403020204" pitchFamily="34" charset="0"/>
              </a:defRPr>
            </a:lvl1pPr>
          </a:lstStyle>
          <a:p>
            <a:r>
              <a:rPr lang="da-DK"/>
              <a:t>Klik for at redigere titeltypografien i masteren</a:t>
            </a:r>
          </a:p>
        </p:txBody>
      </p:sp>
    </p:spTree>
    <p:extLst>
      <p:ext uri="{BB962C8B-B14F-4D97-AF65-F5344CB8AC3E}">
        <p14:creationId xmlns:p14="http://schemas.microsoft.com/office/powerpoint/2010/main" val="11073794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53894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kala-skabelon ly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CC3C7C-A2B7-F0C5-9025-13C7C6E20509}"/>
              </a:ext>
            </a:extLst>
          </p:cNvPr>
          <p:cNvSpPr>
            <a:spLocks noGrp="1"/>
          </p:cNvSpPr>
          <p:nvPr>
            <p:ph type="title"/>
          </p:nvPr>
        </p:nvSpPr>
        <p:spPr>
          <a:xfrm>
            <a:off x="1067506" y="562003"/>
            <a:ext cx="10105293" cy="709241"/>
          </a:xfrm>
        </p:spPr>
        <p:txBody>
          <a:bodyPr/>
          <a:lstStyle>
            <a:lvl1pPr>
              <a:defRPr b="1" i="0">
                <a:latin typeface="Myriad Pro Light" panose="020B0403030403020204" pitchFamily="34" charset="0"/>
              </a:defRPr>
            </a:lvl1pPr>
          </a:lstStyle>
          <a:p>
            <a:r>
              <a:rPr lang="da-DK"/>
              <a:t>Klik for at redigere titeltypografien i masteren</a:t>
            </a:r>
          </a:p>
        </p:txBody>
      </p:sp>
      <p:sp>
        <p:nvSpPr>
          <p:cNvPr id="4" name="Ellipse 3">
            <a:extLst>
              <a:ext uri="{FF2B5EF4-FFF2-40B4-BE49-F238E27FC236}">
                <a16:creationId xmlns:a16="http://schemas.microsoft.com/office/drawing/2014/main" id="{C171D683-6C00-9AF9-A59E-712101795A91}"/>
              </a:ext>
            </a:extLst>
          </p:cNvPr>
          <p:cNvSpPr/>
          <p:nvPr userDrawn="1"/>
        </p:nvSpPr>
        <p:spPr>
          <a:xfrm>
            <a:off x="1078523" y="4519249"/>
            <a:ext cx="1447799" cy="1447799"/>
          </a:xfrm>
          <a:prstGeom prst="ellipse">
            <a:avLst/>
          </a:prstGeom>
          <a:noFill/>
          <a:ln w="25400">
            <a:solidFill>
              <a:schemeClr val="tx1"/>
            </a:solidFill>
            <a:prstDash val="sysDot"/>
            <a:round/>
          </a:ln>
          <a:effectLst>
            <a:outerShdw blurRad="403178" dist="38100" dir="2700000" sx="97000" sy="97000" algn="tl"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8" name="Lige pilforbindelse 7">
            <a:extLst>
              <a:ext uri="{FF2B5EF4-FFF2-40B4-BE49-F238E27FC236}">
                <a16:creationId xmlns:a16="http://schemas.microsoft.com/office/drawing/2014/main" id="{C41F572D-DEC1-9CDA-5FB3-C5E20EEB583B}"/>
              </a:ext>
            </a:extLst>
          </p:cNvPr>
          <p:cNvCxnSpPr>
            <a:cxnSpLocks/>
            <a:stCxn id="74" idx="2"/>
            <a:endCxn id="4" idx="6"/>
          </p:cNvCxnSpPr>
          <p:nvPr userDrawn="1"/>
        </p:nvCxnSpPr>
        <p:spPr>
          <a:xfrm flipH="1">
            <a:off x="2526322" y="5243149"/>
            <a:ext cx="2854570" cy="0"/>
          </a:xfrm>
          <a:prstGeom prst="straightConnector1">
            <a:avLst/>
          </a:prstGeom>
          <a:ln w="19050">
            <a:solidFill>
              <a:schemeClr val="tx1"/>
            </a:solidFill>
            <a:headEnd type="none" w="sm" len="sm"/>
            <a:tailEnd type="triangle" w="lg" len="lg"/>
          </a:ln>
        </p:spPr>
        <p:style>
          <a:lnRef idx="2">
            <a:schemeClr val="accent1"/>
          </a:lnRef>
          <a:fillRef idx="0">
            <a:schemeClr val="accent1"/>
          </a:fillRef>
          <a:effectRef idx="1">
            <a:schemeClr val="accent1"/>
          </a:effectRef>
          <a:fontRef idx="minor">
            <a:schemeClr val="tx1"/>
          </a:fontRef>
        </p:style>
      </p:cxnSp>
      <p:sp>
        <p:nvSpPr>
          <p:cNvPr id="23" name="Pladsholder til tekst 22">
            <a:extLst>
              <a:ext uri="{FF2B5EF4-FFF2-40B4-BE49-F238E27FC236}">
                <a16:creationId xmlns:a16="http://schemas.microsoft.com/office/drawing/2014/main" id="{5FA06110-E478-8502-5B18-E3FBFF244424}"/>
              </a:ext>
            </a:extLst>
          </p:cNvPr>
          <p:cNvSpPr>
            <a:spLocks noGrp="1"/>
          </p:cNvSpPr>
          <p:nvPr>
            <p:ph type="body" sz="quarter" idx="10"/>
          </p:nvPr>
        </p:nvSpPr>
        <p:spPr>
          <a:xfrm>
            <a:off x="1078524" y="1629505"/>
            <a:ext cx="10040814" cy="2426680"/>
          </a:xfrm>
        </p:spPr>
        <p:txBody>
          <a:bodyPr>
            <a:normAutofit/>
          </a:bodyPr>
          <a:lstStyle>
            <a:lvl1pPr marL="571500" indent="-571500">
              <a:buFont typeface="Arial" panose="020B0604020202020204" pitchFamily="34" charset="0"/>
              <a:buChar char="•"/>
              <a:defRPr sz="2800" b="0" i="0">
                <a:solidFill>
                  <a:schemeClr val="accent6"/>
                </a:solidFill>
                <a:latin typeface="Myriad Pro Light" panose="020B0403030403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da-DK"/>
              <a:t>Klik for at redigere teksttypografierne i masteren</a:t>
            </a:r>
          </a:p>
        </p:txBody>
      </p:sp>
      <p:sp>
        <p:nvSpPr>
          <p:cNvPr id="25" name="Pladsholder til tekst 24">
            <a:extLst>
              <a:ext uri="{FF2B5EF4-FFF2-40B4-BE49-F238E27FC236}">
                <a16:creationId xmlns:a16="http://schemas.microsoft.com/office/drawing/2014/main" id="{C41656B3-30D4-1B48-3832-A42F1E4BE231}"/>
              </a:ext>
            </a:extLst>
          </p:cNvPr>
          <p:cNvSpPr>
            <a:spLocks noGrp="1"/>
          </p:cNvSpPr>
          <p:nvPr>
            <p:ph type="body" sz="quarter" idx="11"/>
          </p:nvPr>
        </p:nvSpPr>
        <p:spPr>
          <a:xfrm>
            <a:off x="339969" y="6189176"/>
            <a:ext cx="2872154" cy="304800"/>
          </a:xfrm>
        </p:spPr>
        <p:txBody>
          <a:bodyPr>
            <a:noAutofit/>
          </a:bodyPr>
          <a:lstStyle>
            <a:lvl1pPr marL="0" indent="0" algn="ctr">
              <a:buNone/>
              <a:defRPr sz="1400" b="0" i="0">
                <a:latin typeface="Myriad Pro Light" panose="020B0403030403020204" pitchFamily="34" charset="0"/>
              </a:defRPr>
            </a:lvl1pPr>
            <a:lvl2pPr marL="457200" indent="0">
              <a:buNone/>
              <a:defRPr sz="1400" b="0" i="0">
                <a:latin typeface="Myriad Pro Light" panose="020B0403030403020204" pitchFamily="34" charset="0"/>
              </a:defRPr>
            </a:lvl2pPr>
            <a:lvl3pPr marL="914400" indent="0">
              <a:buNone/>
              <a:defRPr sz="1400" b="0" i="0">
                <a:latin typeface="Myriad Pro Light" panose="020B0403030403020204" pitchFamily="34" charset="0"/>
              </a:defRPr>
            </a:lvl3pPr>
            <a:lvl4pPr marL="1371600" indent="0">
              <a:buNone/>
              <a:defRPr sz="1400" b="0" i="0">
                <a:latin typeface="Myriad Pro Light" panose="020B0403030403020204" pitchFamily="34" charset="0"/>
              </a:defRPr>
            </a:lvl4pPr>
            <a:lvl5pPr marL="1828800" indent="0">
              <a:buNone/>
              <a:defRPr sz="1400" b="0" i="0">
                <a:latin typeface="Myriad Pro Light" panose="020B0403030403020204" pitchFamily="34" charset="0"/>
              </a:defRPr>
            </a:lvl5pPr>
          </a:lstStyle>
          <a:p>
            <a:pPr lvl="0"/>
            <a:r>
              <a:rPr lang="da-DK"/>
              <a:t>Klik for at redigere teksttypografierne i masteren</a:t>
            </a:r>
          </a:p>
        </p:txBody>
      </p:sp>
      <p:sp>
        <p:nvSpPr>
          <p:cNvPr id="26" name="Pladsholder til tekst 24">
            <a:extLst>
              <a:ext uri="{FF2B5EF4-FFF2-40B4-BE49-F238E27FC236}">
                <a16:creationId xmlns:a16="http://schemas.microsoft.com/office/drawing/2014/main" id="{451ED39F-C4FF-099E-DC38-4F5C1DE326BC}"/>
              </a:ext>
            </a:extLst>
          </p:cNvPr>
          <p:cNvSpPr>
            <a:spLocks noGrp="1"/>
          </p:cNvSpPr>
          <p:nvPr>
            <p:ph type="body" sz="quarter" idx="12"/>
          </p:nvPr>
        </p:nvSpPr>
        <p:spPr>
          <a:xfrm>
            <a:off x="4665784" y="6189176"/>
            <a:ext cx="2872154" cy="304800"/>
          </a:xfrm>
        </p:spPr>
        <p:txBody>
          <a:bodyPr>
            <a:noAutofit/>
          </a:bodyPr>
          <a:lstStyle>
            <a:lvl1pPr marL="0" indent="0" algn="ctr">
              <a:buNone/>
              <a:defRPr sz="1400" b="0" i="0">
                <a:latin typeface="Myriad Pro Light" panose="020B0403030403020204" pitchFamily="34" charset="0"/>
              </a:defRPr>
            </a:lvl1pPr>
            <a:lvl2pPr marL="457200" indent="0">
              <a:buNone/>
              <a:defRPr sz="1400" b="0" i="0">
                <a:latin typeface="Myriad Pro Light" panose="020B0403030403020204" pitchFamily="34" charset="0"/>
              </a:defRPr>
            </a:lvl2pPr>
            <a:lvl3pPr marL="914400" indent="0">
              <a:buNone/>
              <a:defRPr sz="1400" b="0" i="0">
                <a:latin typeface="Myriad Pro Light" panose="020B0403030403020204" pitchFamily="34" charset="0"/>
              </a:defRPr>
            </a:lvl3pPr>
            <a:lvl4pPr marL="1371600" indent="0">
              <a:buNone/>
              <a:defRPr sz="1400" b="0" i="0">
                <a:latin typeface="Myriad Pro Light" panose="020B0403030403020204" pitchFamily="34" charset="0"/>
              </a:defRPr>
            </a:lvl4pPr>
            <a:lvl5pPr marL="1828800" indent="0">
              <a:buNone/>
              <a:defRPr sz="1400" b="0" i="0">
                <a:latin typeface="Myriad Pro Light" panose="020B0403030403020204" pitchFamily="34" charset="0"/>
              </a:defRPr>
            </a:lvl5pPr>
          </a:lstStyle>
          <a:p>
            <a:pPr lvl="0"/>
            <a:r>
              <a:rPr lang="da-DK"/>
              <a:t>Klik for at redigere teksttypografierne i masteren</a:t>
            </a:r>
          </a:p>
        </p:txBody>
      </p:sp>
      <p:sp>
        <p:nvSpPr>
          <p:cNvPr id="27" name="Pladsholder til tekst 24">
            <a:extLst>
              <a:ext uri="{FF2B5EF4-FFF2-40B4-BE49-F238E27FC236}">
                <a16:creationId xmlns:a16="http://schemas.microsoft.com/office/drawing/2014/main" id="{A69AD1EB-71A0-872F-AB37-FAC7BE9C287C}"/>
              </a:ext>
            </a:extLst>
          </p:cNvPr>
          <p:cNvSpPr>
            <a:spLocks noGrp="1"/>
          </p:cNvSpPr>
          <p:nvPr>
            <p:ph type="body" sz="quarter" idx="13"/>
          </p:nvPr>
        </p:nvSpPr>
        <p:spPr>
          <a:xfrm>
            <a:off x="9003322" y="6189176"/>
            <a:ext cx="2872154" cy="304800"/>
          </a:xfrm>
        </p:spPr>
        <p:txBody>
          <a:bodyPr>
            <a:noAutofit/>
          </a:bodyPr>
          <a:lstStyle>
            <a:lvl1pPr marL="0" indent="0" algn="ctr">
              <a:buNone/>
              <a:defRPr sz="1400" b="0" i="0">
                <a:latin typeface="Myriad Pro Light" panose="020B0403030403020204" pitchFamily="34" charset="0"/>
              </a:defRPr>
            </a:lvl1pPr>
            <a:lvl2pPr marL="457200" indent="0">
              <a:buNone/>
              <a:defRPr sz="1400" b="0" i="0">
                <a:latin typeface="Myriad Pro Light" panose="020B0403030403020204" pitchFamily="34" charset="0"/>
              </a:defRPr>
            </a:lvl2pPr>
            <a:lvl3pPr marL="914400" indent="0">
              <a:buNone/>
              <a:defRPr sz="1400" b="0" i="0">
                <a:latin typeface="Myriad Pro Light" panose="020B0403030403020204" pitchFamily="34" charset="0"/>
              </a:defRPr>
            </a:lvl3pPr>
            <a:lvl4pPr marL="1371600" indent="0">
              <a:buNone/>
              <a:defRPr sz="1400" b="0" i="0">
                <a:latin typeface="Myriad Pro Light" panose="020B0403030403020204" pitchFamily="34" charset="0"/>
              </a:defRPr>
            </a:lvl4pPr>
            <a:lvl5pPr marL="1828800" indent="0">
              <a:buNone/>
              <a:defRPr sz="1400" b="0" i="0">
                <a:latin typeface="Myriad Pro Light" panose="020B0403030403020204" pitchFamily="34" charset="0"/>
              </a:defRPr>
            </a:lvl5pPr>
          </a:lstStyle>
          <a:p>
            <a:pPr lvl="0"/>
            <a:r>
              <a:rPr lang="da-DK"/>
              <a:t>Klik for at redigere teksttypografierne i masteren</a:t>
            </a:r>
          </a:p>
        </p:txBody>
      </p:sp>
      <p:sp>
        <p:nvSpPr>
          <p:cNvPr id="58" name="Pladsholder til billede 57">
            <a:extLst>
              <a:ext uri="{FF2B5EF4-FFF2-40B4-BE49-F238E27FC236}">
                <a16:creationId xmlns:a16="http://schemas.microsoft.com/office/drawing/2014/main" id="{E380DC27-65F7-F340-3492-EFC40D25980A}"/>
              </a:ext>
            </a:extLst>
          </p:cNvPr>
          <p:cNvSpPr>
            <a:spLocks noGrp="1"/>
          </p:cNvSpPr>
          <p:nvPr>
            <p:ph type="pic" sz="quarter" idx="14"/>
          </p:nvPr>
        </p:nvSpPr>
        <p:spPr>
          <a:xfrm>
            <a:off x="1177361" y="4618087"/>
            <a:ext cx="1250122" cy="1250122"/>
          </a:xfrm>
          <a:custGeom>
            <a:avLst/>
            <a:gdLst>
              <a:gd name="connsiteX0" fmla="*/ 1441939 w 2883878"/>
              <a:gd name="connsiteY0" fmla="*/ 0 h 2883878"/>
              <a:gd name="connsiteX1" fmla="*/ 2883878 w 2883878"/>
              <a:gd name="connsiteY1" fmla="*/ 1441939 h 2883878"/>
              <a:gd name="connsiteX2" fmla="*/ 1441939 w 2883878"/>
              <a:gd name="connsiteY2" fmla="*/ 2883878 h 2883878"/>
              <a:gd name="connsiteX3" fmla="*/ 0 w 2883878"/>
              <a:gd name="connsiteY3" fmla="*/ 1441939 h 2883878"/>
              <a:gd name="connsiteX4" fmla="*/ 1441939 w 2883878"/>
              <a:gd name="connsiteY4" fmla="*/ 0 h 2883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8" h="2883878">
                <a:moveTo>
                  <a:pt x="1441939" y="0"/>
                </a:moveTo>
                <a:cubicBezTo>
                  <a:pt x="2238300" y="0"/>
                  <a:pt x="2883878" y="645578"/>
                  <a:pt x="2883878" y="1441939"/>
                </a:cubicBezTo>
                <a:cubicBezTo>
                  <a:pt x="2883878" y="2238300"/>
                  <a:pt x="2238300" y="2883878"/>
                  <a:pt x="1441939" y="2883878"/>
                </a:cubicBezTo>
                <a:cubicBezTo>
                  <a:pt x="645578" y="2883878"/>
                  <a:pt x="0" y="2238300"/>
                  <a:pt x="0" y="1441939"/>
                </a:cubicBezTo>
                <a:cubicBezTo>
                  <a:pt x="0" y="645578"/>
                  <a:pt x="645578" y="0"/>
                  <a:pt x="1441939" y="0"/>
                </a:cubicBezTo>
                <a:close/>
              </a:path>
            </a:pathLst>
          </a:custGeom>
        </p:spPr>
        <p:txBody>
          <a:bodyPr wrap="square">
            <a:noAutofit/>
          </a:bodyPr>
          <a:lstStyle>
            <a:lvl1pPr>
              <a:defRPr sz="1000"/>
            </a:lvl1pPr>
          </a:lstStyle>
          <a:p>
            <a:endParaRPr lang="da-DK"/>
          </a:p>
        </p:txBody>
      </p:sp>
      <p:cxnSp>
        <p:nvCxnSpPr>
          <p:cNvPr id="68" name="Lige pilforbindelse 67">
            <a:extLst>
              <a:ext uri="{FF2B5EF4-FFF2-40B4-BE49-F238E27FC236}">
                <a16:creationId xmlns:a16="http://schemas.microsoft.com/office/drawing/2014/main" id="{5BFF70E1-4518-5FA9-30C0-CD0765F2FF40}"/>
              </a:ext>
            </a:extLst>
          </p:cNvPr>
          <p:cNvCxnSpPr>
            <a:cxnSpLocks/>
            <a:stCxn id="74" idx="6"/>
          </p:cNvCxnSpPr>
          <p:nvPr userDrawn="1"/>
        </p:nvCxnSpPr>
        <p:spPr>
          <a:xfrm>
            <a:off x="6828691" y="5243149"/>
            <a:ext cx="2842847" cy="0"/>
          </a:xfrm>
          <a:prstGeom prst="straightConnector1">
            <a:avLst/>
          </a:prstGeom>
          <a:ln w="19050">
            <a:solidFill>
              <a:schemeClr val="tx1"/>
            </a:solidFill>
            <a:headEnd type="none" w="sm" len="sm"/>
            <a:tailEnd type="triangle" w="lg" len="lg"/>
          </a:ln>
        </p:spPr>
        <p:style>
          <a:lnRef idx="2">
            <a:schemeClr val="accent1"/>
          </a:lnRef>
          <a:fillRef idx="0">
            <a:schemeClr val="accent1"/>
          </a:fillRef>
          <a:effectRef idx="1">
            <a:schemeClr val="accent1"/>
          </a:effectRef>
          <a:fontRef idx="minor">
            <a:schemeClr val="tx1"/>
          </a:fontRef>
        </p:style>
      </p:cxnSp>
      <p:sp>
        <p:nvSpPr>
          <p:cNvPr id="74" name="Ellipse 73">
            <a:extLst>
              <a:ext uri="{FF2B5EF4-FFF2-40B4-BE49-F238E27FC236}">
                <a16:creationId xmlns:a16="http://schemas.microsoft.com/office/drawing/2014/main" id="{2936EFF3-399A-1550-5A07-2B22F524F4CD}"/>
              </a:ext>
            </a:extLst>
          </p:cNvPr>
          <p:cNvSpPr/>
          <p:nvPr userDrawn="1"/>
        </p:nvSpPr>
        <p:spPr>
          <a:xfrm>
            <a:off x="5380892" y="4519249"/>
            <a:ext cx="1447799" cy="1447799"/>
          </a:xfrm>
          <a:prstGeom prst="ellipse">
            <a:avLst/>
          </a:prstGeom>
          <a:noFill/>
          <a:ln w="25400">
            <a:solidFill>
              <a:schemeClr val="tx1"/>
            </a:solidFill>
            <a:prstDash val="sysDot"/>
            <a:round/>
          </a:ln>
          <a:effectLst>
            <a:outerShdw blurRad="403178" dist="38100" dir="2700000" sx="97000" sy="97000" algn="tl"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5" name="Pladsholder til billede 74">
            <a:extLst>
              <a:ext uri="{FF2B5EF4-FFF2-40B4-BE49-F238E27FC236}">
                <a16:creationId xmlns:a16="http://schemas.microsoft.com/office/drawing/2014/main" id="{BE6FC265-8C99-22CB-A642-DEA05D7DDB6E}"/>
              </a:ext>
            </a:extLst>
          </p:cNvPr>
          <p:cNvSpPr>
            <a:spLocks noGrp="1"/>
          </p:cNvSpPr>
          <p:nvPr>
            <p:ph type="pic" sz="quarter" idx="15"/>
          </p:nvPr>
        </p:nvSpPr>
        <p:spPr>
          <a:xfrm>
            <a:off x="5479730" y="4618087"/>
            <a:ext cx="1250122" cy="1250122"/>
          </a:xfrm>
          <a:custGeom>
            <a:avLst/>
            <a:gdLst>
              <a:gd name="connsiteX0" fmla="*/ 1441939 w 2883878"/>
              <a:gd name="connsiteY0" fmla="*/ 0 h 2883878"/>
              <a:gd name="connsiteX1" fmla="*/ 2883878 w 2883878"/>
              <a:gd name="connsiteY1" fmla="*/ 1441939 h 2883878"/>
              <a:gd name="connsiteX2" fmla="*/ 1441939 w 2883878"/>
              <a:gd name="connsiteY2" fmla="*/ 2883878 h 2883878"/>
              <a:gd name="connsiteX3" fmla="*/ 0 w 2883878"/>
              <a:gd name="connsiteY3" fmla="*/ 1441939 h 2883878"/>
              <a:gd name="connsiteX4" fmla="*/ 1441939 w 2883878"/>
              <a:gd name="connsiteY4" fmla="*/ 0 h 2883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8" h="2883878">
                <a:moveTo>
                  <a:pt x="1441939" y="0"/>
                </a:moveTo>
                <a:cubicBezTo>
                  <a:pt x="2238300" y="0"/>
                  <a:pt x="2883878" y="645578"/>
                  <a:pt x="2883878" y="1441939"/>
                </a:cubicBezTo>
                <a:cubicBezTo>
                  <a:pt x="2883878" y="2238300"/>
                  <a:pt x="2238300" y="2883878"/>
                  <a:pt x="1441939" y="2883878"/>
                </a:cubicBezTo>
                <a:cubicBezTo>
                  <a:pt x="645578" y="2883878"/>
                  <a:pt x="0" y="2238300"/>
                  <a:pt x="0" y="1441939"/>
                </a:cubicBezTo>
                <a:cubicBezTo>
                  <a:pt x="0" y="645578"/>
                  <a:pt x="645578" y="0"/>
                  <a:pt x="1441939" y="0"/>
                </a:cubicBezTo>
                <a:close/>
              </a:path>
            </a:pathLst>
          </a:custGeom>
        </p:spPr>
        <p:txBody>
          <a:bodyPr wrap="square">
            <a:noAutofit/>
          </a:bodyPr>
          <a:lstStyle>
            <a:lvl1pPr>
              <a:defRPr sz="1000"/>
            </a:lvl1pPr>
          </a:lstStyle>
          <a:p>
            <a:endParaRPr lang="da-DK"/>
          </a:p>
        </p:txBody>
      </p:sp>
      <p:sp>
        <p:nvSpPr>
          <p:cNvPr id="76" name="Ellipse 75">
            <a:extLst>
              <a:ext uri="{FF2B5EF4-FFF2-40B4-BE49-F238E27FC236}">
                <a16:creationId xmlns:a16="http://schemas.microsoft.com/office/drawing/2014/main" id="{E086889E-C989-35AA-6706-5661845C8F14}"/>
              </a:ext>
            </a:extLst>
          </p:cNvPr>
          <p:cNvSpPr/>
          <p:nvPr userDrawn="1"/>
        </p:nvSpPr>
        <p:spPr>
          <a:xfrm>
            <a:off x="9683261" y="4519249"/>
            <a:ext cx="1447799" cy="1447799"/>
          </a:xfrm>
          <a:prstGeom prst="ellipse">
            <a:avLst/>
          </a:prstGeom>
          <a:noFill/>
          <a:ln w="25400">
            <a:solidFill>
              <a:schemeClr val="tx1"/>
            </a:solidFill>
            <a:prstDash val="sysDot"/>
            <a:round/>
          </a:ln>
          <a:effectLst>
            <a:outerShdw blurRad="403178" dist="38100" dir="2700000" sx="97000" sy="97000" algn="tl"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7" name="Pladsholder til billede 76">
            <a:extLst>
              <a:ext uri="{FF2B5EF4-FFF2-40B4-BE49-F238E27FC236}">
                <a16:creationId xmlns:a16="http://schemas.microsoft.com/office/drawing/2014/main" id="{2B499FF9-0490-4B62-4CF1-058448D084B4}"/>
              </a:ext>
            </a:extLst>
          </p:cNvPr>
          <p:cNvSpPr>
            <a:spLocks noGrp="1"/>
          </p:cNvSpPr>
          <p:nvPr>
            <p:ph type="pic" sz="quarter" idx="16"/>
          </p:nvPr>
        </p:nvSpPr>
        <p:spPr>
          <a:xfrm>
            <a:off x="9782099" y="4618087"/>
            <a:ext cx="1250122" cy="1250122"/>
          </a:xfrm>
          <a:custGeom>
            <a:avLst/>
            <a:gdLst>
              <a:gd name="connsiteX0" fmla="*/ 1441939 w 2883878"/>
              <a:gd name="connsiteY0" fmla="*/ 0 h 2883878"/>
              <a:gd name="connsiteX1" fmla="*/ 2883878 w 2883878"/>
              <a:gd name="connsiteY1" fmla="*/ 1441939 h 2883878"/>
              <a:gd name="connsiteX2" fmla="*/ 1441939 w 2883878"/>
              <a:gd name="connsiteY2" fmla="*/ 2883878 h 2883878"/>
              <a:gd name="connsiteX3" fmla="*/ 0 w 2883878"/>
              <a:gd name="connsiteY3" fmla="*/ 1441939 h 2883878"/>
              <a:gd name="connsiteX4" fmla="*/ 1441939 w 2883878"/>
              <a:gd name="connsiteY4" fmla="*/ 0 h 2883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8" h="2883878">
                <a:moveTo>
                  <a:pt x="1441939" y="0"/>
                </a:moveTo>
                <a:cubicBezTo>
                  <a:pt x="2238300" y="0"/>
                  <a:pt x="2883878" y="645578"/>
                  <a:pt x="2883878" y="1441939"/>
                </a:cubicBezTo>
                <a:cubicBezTo>
                  <a:pt x="2883878" y="2238300"/>
                  <a:pt x="2238300" y="2883878"/>
                  <a:pt x="1441939" y="2883878"/>
                </a:cubicBezTo>
                <a:cubicBezTo>
                  <a:pt x="645578" y="2883878"/>
                  <a:pt x="0" y="2238300"/>
                  <a:pt x="0" y="1441939"/>
                </a:cubicBezTo>
                <a:cubicBezTo>
                  <a:pt x="0" y="645578"/>
                  <a:pt x="645578" y="0"/>
                  <a:pt x="1441939" y="0"/>
                </a:cubicBezTo>
                <a:close/>
              </a:path>
            </a:pathLst>
          </a:custGeom>
        </p:spPr>
        <p:txBody>
          <a:bodyPr wrap="square">
            <a:noAutofit/>
          </a:bodyPr>
          <a:lstStyle>
            <a:lvl1pPr>
              <a:defRPr sz="1000"/>
            </a:lvl1pPr>
          </a:lstStyle>
          <a:p>
            <a:endParaRPr lang="da-DK"/>
          </a:p>
        </p:txBody>
      </p:sp>
    </p:spTree>
    <p:extLst>
      <p:ext uri="{BB962C8B-B14F-4D97-AF65-F5344CB8AC3E}">
        <p14:creationId xmlns:p14="http://schemas.microsoft.com/office/powerpoint/2010/main" val="30666317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kala-skabelon mørk">
    <p:bg>
      <p:bgPr>
        <a:gradFill>
          <a:gsLst>
            <a:gs pos="29000">
              <a:schemeClr val="accent1"/>
            </a:gs>
            <a:gs pos="78000">
              <a:schemeClr val="accent6"/>
            </a:gs>
          </a:gsLst>
          <a:lin ang="2700000" scaled="1"/>
        </a:gra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CC3C7C-A2B7-F0C5-9025-13C7C6E20509}"/>
              </a:ext>
            </a:extLst>
          </p:cNvPr>
          <p:cNvSpPr>
            <a:spLocks noGrp="1"/>
          </p:cNvSpPr>
          <p:nvPr>
            <p:ph type="title"/>
          </p:nvPr>
        </p:nvSpPr>
        <p:spPr>
          <a:xfrm>
            <a:off x="1067506" y="562003"/>
            <a:ext cx="10105293" cy="709241"/>
          </a:xfrm>
        </p:spPr>
        <p:txBody>
          <a:bodyPr/>
          <a:lstStyle>
            <a:lvl1pPr>
              <a:defRPr b="1" i="0">
                <a:latin typeface="Myriad Pro Light" panose="020B0403030403020204" pitchFamily="34" charset="0"/>
              </a:defRPr>
            </a:lvl1pPr>
          </a:lstStyle>
          <a:p>
            <a:r>
              <a:rPr lang="da-DK"/>
              <a:t>Klik for at redigere titeltypografien i masteren</a:t>
            </a:r>
          </a:p>
        </p:txBody>
      </p:sp>
      <p:sp>
        <p:nvSpPr>
          <p:cNvPr id="4" name="Ellipse 3">
            <a:extLst>
              <a:ext uri="{FF2B5EF4-FFF2-40B4-BE49-F238E27FC236}">
                <a16:creationId xmlns:a16="http://schemas.microsoft.com/office/drawing/2014/main" id="{C171D683-6C00-9AF9-A59E-712101795A91}"/>
              </a:ext>
            </a:extLst>
          </p:cNvPr>
          <p:cNvSpPr/>
          <p:nvPr userDrawn="1"/>
        </p:nvSpPr>
        <p:spPr>
          <a:xfrm>
            <a:off x="1078523" y="2368207"/>
            <a:ext cx="2133600" cy="2133600"/>
          </a:xfrm>
          <a:prstGeom prst="ellipse">
            <a:avLst/>
          </a:prstGeom>
          <a:noFill/>
          <a:ln w="25400">
            <a:solidFill>
              <a:schemeClr val="tx1"/>
            </a:solidFill>
            <a:prstDash val="sysDot"/>
            <a:round/>
          </a:ln>
          <a:effectLst>
            <a:outerShdw blurRad="403178" dist="38100" dir="2700000" sx="97000" sy="97000" algn="tl"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8" name="Lige pilforbindelse 7">
            <a:extLst>
              <a:ext uri="{FF2B5EF4-FFF2-40B4-BE49-F238E27FC236}">
                <a16:creationId xmlns:a16="http://schemas.microsoft.com/office/drawing/2014/main" id="{C41F572D-DEC1-9CDA-5FB3-C5E20EEB583B}"/>
              </a:ext>
            </a:extLst>
          </p:cNvPr>
          <p:cNvCxnSpPr>
            <a:cxnSpLocks/>
            <a:stCxn id="5" idx="2"/>
            <a:endCxn id="4" idx="6"/>
          </p:cNvCxnSpPr>
          <p:nvPr userDrawn="1"/>
        </p:nvCxnSpPr>
        <p:spPr>
          <a:xfrm flipH="1">
            <a:off x="3212123" y="3435007"/>
            <a:ext cx="1854506" cy="0"/>
          </a:xfrm>
          <a:prstGeom prst="straightConnector1">
            <a:avLst/>
          </a:prstGeom>
          <a:ln w="19050">
            <a:solidFill>
              <a:schemeClr val="tx1"/>
            </a:solidFill>
            <a:headEnd type="none" w="sm" len="sm"/>
            <a:tailEnd type="triangle" w="lg" len="lg"/>
          </a:ln>
        </p:spPr>
        <p:style>
          <a:lnRef idx="2">
            <a:schemeClr val="accent1"/>
          </a:lnRef>
          <a:fillRef idx="0">
            <a:schemeClr val="accent1"/>
          </a:fillRef>
          <a:effectRef idx="1">
            <a:schemeClr val="accent1"/>
          </a:effectRef>
          <a:fontRef idx="minor">
            <a:schemeClr val="tx1"/>
          </a:fontRef>
        </p:style>
      </p:cxnSp>
      <p:sp>
        <p:nvSpPr>
          <p:cNvPr id="25" name="Pladsholder til tekst 24">
            <a:extLst>
              <a:ext uri="{FF2B5EF4-FFF2-40B4-BE49-F238E27FC236}">
                <a16:creationId xmlns:a16="http://schemas.microsoft.com/office/drawing/2014/main" id="{C41656B3-30D4-1B48-3832-A42F1E4BE231}"/>
              </a:ext>
            </a:extLst>
          </p:cNvPr>
          <p:cNvSpPr>
            <a:spLocks noGrp="1"/>
          </p:cNvSpPr>
          <p:nvPr>
            <p:ph type="body" sz="quarter" idx="11"/>
          </p:nvPr>
        </p:nvSpPr>
        <p:spPr>
          <a:xfrm>
            <a:off x="736577" y="4723934"/>
            <a:ext cx="2872154" cy="304800"/>
          </a:xfrm>
        </p:spPr>
        <p:txBody>
          <a:bodyPr>
            <a:noAutofit/>
          </a:bodyPr>
          <a:lstStyle>
            <a:lvl1pPr marL="0" indent="0" algn="ctr">
              <a:buNone/>
              <a:defRPr sz="1400" b="0" i="0">
                <a:latin typeface="Myriad Pro Light" panose="020B0403030403020204" pitchFamily="34" charset="0"/>
              </a:defRPr>
            </a:lvl1pPr>
            <a:lvl2pPr marL="457200" indent="0">
              <a:buNone/>
              <a:defRPr sz="1400" b="0" i="0">
                <a:latin typeface="Myriad Pro Light" panose="020B0403030403020204" pitchFamily="34" charset="0"/>
              </a:defRPr>
            </a:lvl2pPr>
            <a:lvl3pPr marL="914400" indent="0">
              <a:buNone/>
              <a:defRPr sz="1400" b="0" i="0">
                <a:latin typeface="Myriad Pro Light" panose="020B0403030403020204" pitchFamily="34" charset="0"/>
              </a:defRPr>
            </a:lvl3pPr>
            <a:lvl4pPr marL="1371600" indent="0">
              <a:buNone/>
              <a:defRPr sz="1400" b="0" i="0">
                <a:latin typeface="Myriad Pro Light" panose="020B0403030403020204" pitchFamily="34" charset="0"/>
              </a:defRPr>
            </a:lvl4pPr>
            <a:lvl5pPr marL="1828800" indent="0">
              <a:buNone/>
              <a:defRPr sz="1400" b="0" i="0">
                <a:latin typeface="Myriad Pro Light" panose="020B0403030403020204" pitchFamily="34" charset="0"/>
              </a:defRPr>
            </a:lvl5pPr>
          </a:lstStyle>
          <a:p>
            <a:pPr lvl="0"/>
            <a:r>
              <a:rPr lang="da-DK"/>
              <a:t>Klik for at redigere teksttypografierne i masteren</a:t>
            </a:r>
          </a:p>
        </p:txBody>
      </p:sp>
      <p:sp>
        <p:nvSpPr>
          <p:cNvPr id="58" name="Pladsholder til billede 57">
            <a:extLst>
              <a:ext uri="{FF2B5EF4-FFF2-40B4-BE49-F238E27FC236}">
                <a16:creationId xmlns:a16="http://schemas.microsoft.com/office/drawing/2014/main" id="{E380DC27-65F7-F340-3492-EFC40D25980A}"/>
              </a:ext>
            </a:extLst>
          </p:cNvPr>
          <p:cNvSpPr>
            <a:spLocks noGrp="1"/>
          </p:cNvSpPr>
          <p:nvPr>
            <p:ph type="pic" sz="quarter" idx="14"/>
          </p:nvPr>
        </p:nvSpPr>
        <p:spPr>
          <a:xfrm>
            <a:off x="1224180" y="2513864"/>
            <a:ext cx="1842286" cy="1842286"/>
          </a:xfrm>
          <a:custGeom>
            <a:avLst/>
            <a:gdLst>
              <a:gd name="connsiteX0" fmla="*/ 1441939 w 2883878"/>
              <a:gd name="connsiteY0" fmla="*/ 0 h 2883878"/>
              <a:gd name="connsiteX1" fmla="*/ 2883878 w 2883878"/>
              <a:gd name="connsiteY1" fmla="*/ 1441939 h 2883878"/>
              <a:gd name="connsiteX2" fmla="*/ 1441939 w 2883878"/>
              <a:gd name="connsiteY2" fmla="*/ 2883878 h 2883878"/>
              <a:gd name="connsiteX3" fmla="*/ 0 w 2883878"/>
              <a:gd name="connsiteY3" fmla="*/ 1441939 h 2883878"/>
              <a:gd name="connsiteX4" fmla="*/ 1441939 w 2883878"/>
              <a:gd name="connsiteY4" fmla="*/ 0 h 2883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8" h="2883878">
                <a:moveTo>
                  <a:pt x="1441939" y="0"/>
                </a:moveTo>
                <a:cubicBezTo>
                  <a:pt x="2238300" y="0"/>
                  <a:pt x="2883878" y="645578"/>
                  <a:pt x="2883878" y="1441939"/>
                </a:cubicBezTo>
                <a:cubicBezTo>
                  <a:pt x="2883878" y="2238300"/>
                  <a:pt x="2238300" y="2883878"/>
                  <a:pt x="1441939" y="2883878"/>
                </a:cubicBezTo>
                <a:cubicBezTo>
                  <a:pt x="645578" y="2883878"/>
                  <a:pt x="0" y="2238300"/>
                  <a:pt x="0" y="1441939"/>
                </a:cubicBezTo>
                <a:cubicBezTo>
                  <a:pt x="0" y="645578"/>
                  <a:pt x="645578" y="0"/>
                  <a:pt x="1441939" y="0"/>
                </a:cubicBezTo>
                <a:close/>
              </a:path>
            </a:pathLst>
          </a:custGeom>
        </p:spPr>
        <p:txBody>
          <a:bodyPr wrap="square">
            <a:noAutofit/>
          </a:bodyPr>
          <a:lstStyle>
            <a:lvl1pPr>
              <a:defRPr sz="1000"/>
            </a:lvl1pPr>
          </a:lstStyle>
          <a:p>
            <a:endParaRPr lang="da-DK"/>
          </a:p>
        </p:txBody>
      </p:sp>
      <p:cxnSp>
        <p:nvCxnSpPr>
          <p:cNvPr id="68" name="Lige pilforbindelse 67">
            <a:extLst>
              <a:ext uri="{FF2B5EF4-FFF2-40B4-BE49-F238E27FC236}">
                <a16:creationId xmlns:a16="http://schemas.microsoft.com/office/drawing/2014/main" id="{5BFF70E1-4518-5FA9-30C0-CD0765F2FF40}"/>
              </a:ext>
            </a:extLst>
          </p:cNvPr>
          <p:cNvCxnSpPr>
            <a:cxnSpLocks/>
            <a:stCxn id="5" idx="6"/>
            <a:endCxn id="9" idx="2"/>
          </p:cNvCxnSpPr>
          <p:nvPr userDrawn="1"/>
        </p:nvCxnSpPr>
        <p:spPr>
          <a:xfrm>
            <a:off x="7200229" y="3435007"/>
            <a:ext cx="1810439" cy="0"/>
          </a:xfrm>
          <a:prstGeom prst="straightConnector1">
            <a:avLst/>
          </a:prstGeom>
          <a:ln w="19050">
            <a:solidFill>
              <a:schemeClr val="tx1"/>
            </a:solidFill>
            <a:headEnd type="none" w="sm" len="sm"/>
            <a:tailEnd type="triangle" w="lg" len="lg"/>
          </a:ln>
        </p:spPr>
        <p:style>
          <a:lnRef idx="2">
            <a:schemeClr val="accent1"/>
          </a:lnRef>
          <a:fillRef idx="0">
            <a:schemeClr val="accent1"/>
          </a:fillRef>
          <a:effectRef idx="1">
            <a:schemeClr val="accent1"/>
          </a:effectRef>
          <a:fontRef idx="minor">
            <a:schemeClr val="tx1"/>
          </a:fontRef>
        </p:style>
      </p:cxnSp>
      <p:pic>
        <p:nvPicPr>
          <p:cNvPr id="3" name="Billede 2" descr="Et billede, der indeholder logo, Grafik, Font/skrifttype, symbol&#10;&#10;AI-genereret indhold kan være ukorrekt.">
            <a:extLst>
              <a:ext uri="{FF2B5EF4-FFF2-40B4-BE49-F238E27FC236}">
                <a16:creationId xmlns:a16="http://schemas.microsoft.com/office/drawing/2014/main" id="{EB92A895-BC1E-93A2-AEE7-09BB9F1B15EB}"/>
              </a:ext>
            </a:extLst>
          </p:cNvPr>
          <p:cNvPicPr>
            <a:picLocks noChangeAspect="1"/>
          </p:cNvPicPr>
          <p:nvPr userDrawn="1"/>
        </p:nvPicPr>
        <p:blipFill>
          <a:blip r:embed="rId2"/>
          <a:stretch>
            <a:fillRect/>
          </a:stretch>
        </p:blipFill>
        <p:spPr>
          <a:xfrm>
            <a:off x="11078449" y="98425"/>
            <a:ext cx="971550" cy="971550"/>
          </a:xfrm>
          <a:prstGeom prst="rect">
            <a:avLst/>
          </a:prstGeom>
        </p:spPr>
      </p:pic>
      <p:sp>
        <p:nvSpPr>
          <p:cNvPr id="5" name="Ellipse 4">
            <a:extLst>
              <a:ext uri="{FF2B5EF4-FFF2-40B4-BE49-F238E27FC236}">
                <a16:creationId xmlns:a16="http://schemas.microsoft.com/office/drawing/2014/main" id="{EBA1B1B1-1530-91C7-AD87-154D43D65393}"/>
              </a:ext>
            </a:extLst>
          </p:cNvPr>
          <p:cNvSpPr/>
          <p:nvPr userDrawn="1"/>
        </p:nvSpPr>
        <p:spPr>
          <a:xfrm>
            <a:off x="5066629" y="2368207"/>
            <a:ext cx="2133600" cy="2133600"/>
          </a:xfrm>
          <a:prstGeom prst="ellipse">
            <a:avLst/>
          </a:prstGeom>
          <a:noFill/>
          <a:ln w="25400">
            <a:solidFill>
              <a:schemeClr val="tx1"/>
            </a:solidFill>
            <a:prstDash val="sysDot"/>
            <a:round/>
          </a:ln>
          <a:effectLst>
            <a:outerShdw blurRad="403178" dist="38100" dir="2700000" sx="97000" sy="97000" algn="tl"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Pladsholder til tekst 24">
            <a:extLst>
              <a:ext uri="{FF2B5EF4-FFF2-40B4-BE49-F238E27FC236}">
                <a16:creationId xmlns:a16="http://schemas.microsoft.com/office/drawing/2014/main" id="{CCA402B4-5562-F146-AEB7-2312F687CD74}"/>
              </a:ext>
            </a:extLst>
          </p:cNvPr>
          <p:cNvSpPr>
            <a:spLocks noGrp="1"/>
          </p:cNvSpPr>
          <p:nvPr>
            <p:ph type="body" sz="quarter" idx="15"/>
          </p:nvPr>
        </p:nvSpPr>
        <p:spPr>
          <a:xfrm>
            <a:off x="4724683" y="4723934"/>
            <a:ext cx="2872154" cy="304800"/>
          </a:xfrm>
        </p:spPr>
        <p:txBody>
          <a:bodyPr>
            <a:noAutofit/>
          </a:bodyPr>
          <a:lstStyle>
            <a:lvl1pPr marL="0" indent="0" algn="ctr">
              <a:buNone/>
              <a:defRPr sz="1400" b="0" i="0">
                <a:latin typeface="Myriad Pro Light" panose="020B0403030403020204" pitchFamily="34" charset="0"/>
              </a:defRPr>
            </a:lvl1pPr>
            <a:lvl2pPr marL="457200" indent="0">
              <a:buNone/>
              <a:defRPr sz="1400" b="0" i="0">
                <a:latin typeface="Myriad Pro Light" panose="020B0403030403020204" pitchFamily="34" charset="0"/>
              </a:defRPr>
            </a:lvl2pPr>
            <a:lvl3pPr marL="914400" indent="0">
              <a:buNone/>
              <a:defRPr sz="1400" b="0" i="0">
                <a:latin typeface="Myriad Pro Light" panose="020B0403030403020204" pitchFamily="34" charset="0"/>
              </a:defRPr>
            </a:lvl3pPr>
            <a:lvl4pPr marL="1371600" indent="0">
              <a:buNone/>
              <a:defRPr sz="1400" b="0" i="0">
                <a:latin typeface="Myriad Pro Light" panose="020B0403030403020204" pitchFamily="34" charset="0"/>
              </a:defRPr>
            </a:lvl4pPr>
            <a:lvl5pPr marL="1828800" indent="0">
              <a:buNone/>
              <a:defRPr sz="1400" b="0" i="0">
                <a:latin typeface="Myriad Pro Light" panose="020B0403030403020204" pitchFamily="34" charset="0"/>
              </a:defRPr>
            </a:lvl5pPr>
          </a:lstStyle>
          <a:p>
            <a:pPr lvl="0"/>
            <a:r>
              <a:rPr lang="da-DK"/>
              <a:t>Klik for at redigere teksttypografierne i masteren</a:t>
            </a:r>
          </a:p>
        </p:txBody>
      </p:sp>
      <p:sp>
        <p:nvSpPr>
          <p:cNvPr id="7" name="Pladsholder til billede 57">
            <a:extLst>
              <a:ext uri="{FF2B5EF4-FFF2-40B4-BE49-F238E27FC236}">
                <a16:creationId xmlns:a16="http://schemas.microsoft.com/office/drawing/2014/main" id="{44F7D2D5-75C8-C25F-4A6B-EA39D6EADB93}"/>
              </a:ext>
            </a:extLst>
          </p:cNvPr>
          <p:cNvSpPr>
            <a:spLocks noGrp="1"/>
          </p:cNvSpPr>
          <p:nvPr>
            <p:ph type="pic" sz="quarter" idx="16"/>
          </p:nvPr>
        </p:nvSpPr>
        <p:spPr>
          <a:xfrm>
            <a:off x="5212286" y="2513864"/>
            <a:ext cx="1842286" cy="1842286"/>
          </a:xfrm>
          <a:custGeom>
            <a:avLst/>
            <a:gdLst>
              <a:gd name="connsiteX0" fmla="*/ 1441939 w 2883878"/>
              <a:gd name="connsiteY0" fmla="*/ 0 h 2883878"/>
              <a:gd name="connsiteX1" fmla="*/ 2883878 w 2883878"/>
              <a:gd name="connsiteY1" fmla="*/ 1441939 h 2883878"/>
              <a:gd name="connsiteX2" fmla="*/ 1441939 w 2883878"/>
              <a:gd name="connsiteY2" fmla="*/ 2883878 h 2883878"/>
              <a:gd name="connsiteX3" fmla="*/ 0 w 2883878"/>
              <a:gd name="connsiteY3" fmla="*/ 1441939 h 2883878"/>
              <a:gd name="connsiteX4" fmla="*/ 1441939 w 2883878"/>
              <a:gd name="connsiteY4" fmla="*/ 0 h 2883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8" h="2883878">
                <a:moveTo>
                  <a:pt x="1441939" y="0"/>
                </a:moveTo>
                <a:cubicBezTo>
                  <a:pt x="2238300" y="0"/>
                  <a:pt x="2883878" y="645578"/>
                  <a:pt x="2883878" y="1441939"/>
                </a:cubicBezTo>
                <a:cubicBezTo>
                  <a:pt x="2883878" y="2238300"/>
                  <a:pt x="2238300" y="2883878"/>
                  <a:pt x="1441939" y="2883878"/>
                </a:cubicBezTo>
                <a:cubicBezTo>
                  <a:pt x="645578" y="2883878"/>
                  <a:pt x="0" y="2238300"/>
                  <a:pt x="0" y="1441939"/>
                </a:cubicBezTo>
                <a:cubicBezTo>
                  <a:pt x="0" y="645578"/>
                  <a:pt x="645578" y="0"/>
                  <a:pt x="1441939" y="0"/>
                </a:cubicBezTo>
                <a:close/>
              </a:path>
            </a:pathLst>
          </a:custGeom>
        </p:spPr>
        <p:txBody>
          <a:bodyPr wrap="square">
            <a:noAutofit/>
          </a:bodyPr>
          <a:lstStyle>
            <a:lvl1pPr>
              <a:defRPr sz="1000"/>
            </a:lvl1pPr>
          </a:lstStyle>
          <a:p>
            <a:endParaRPr lang="da-DK"/>
          </a:p>
        </p:txBody>
      </p:sp>
      <p:sp>
        <p:nvSpPr>
          <p:cNvPr id="9" name="Ellipse 8">
            <a:extLst>
              <a:ext uri="{FF2B5EF4-FFF2-40B4-BE49-F238E27FC236}">
                <a16:creationId xmlns:a16="http://schemas.microsoft.com/office/drawing/2014/main" id="{50F416DD-3736-01A8-56F1-D9D8EE426025}"/>
              </a:ext>
            </a:extLst>
          </p:cNvPr>
          <p:cNvSpPr/>
          <p:nvPr userDrawn="1"/>
        </p:nvSpPr>
        <p:spPr>
          <a:xfrm>
            <a:off x="9010668" y="2368207"/>
            <a:ext cx="2133600" cy="2133600"/>
          </a:xfrm>
          <a:prstGeom prst="ellipse">
            <a:avLst/>
          </a:prstGeom>
          <a:noFill/>
          <a:ln w="25400">
            <a:solidFill>
              <a:schemeClr val="tx1"/>
            </a:solidFill>
            <a:prstDash val="sysDot"/>
            <a:round/>
          </a:ln>
          <a:effectLst>
            <a:outerShdw blurRad="403178" dist="38100" dir="2700000" sx="97000" sy="97000" algn="tl"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Pladsholder til tekst 24">
            <a:extLst>
              <a:ext uri="{FF2B5EF4-FFF2-40B4-BE49-F238E27FC236}">
                <a16:creationId xmlns:a16="http://schemas.microsoft.com/office/drawing/2014/main" id="{76BC1C97-C5D1-BE05-124B-76C5EC6182D5}"/>
              </a:ext>
            </a:extLst>
          </p:cNvPr>
          <p:cNvSpPr>
            <a:spLocks noGrp="1"/>
          </p:cNvSpPr>
          <p:nvPr>
            <p:ph type="body" sz="quarter" idx="17"/>
          </p:nvPr>
        </p:nvSpPr>
        <p:spPr>
          <a:xfrm>
            <a:off x="8668722" y="4723934"/>
            <a:ext cx="2872154" cy="304800"/>
          </a:xfrm>
        </p:spPr>
        <p:txBody>
          <a:bodyPr>
            <a:noAutofit/>
          </a:bodyPr>
          <a:lstStyle>
            <a:lvl1pPr marL="0" indent="0" algn="ctr">
              <a:buNone/>
              <a:defRPr sz="1400" b="0" i="0">
                <a:latin typeface="Myriad Pro Light" panose="020B0403030403020204" pitchFamily="34" charset="0"/>
              </a:defRPr>
            </a:lvl1pPr>
            <a:lvl2pPr marL="457200" indent="0">
              <a:buNone/>
              <a:defRPr sz="1400" b="0" i="0">
                <a:latin typeface="Myriad Pro Light" panose="020B0403030403020204" pitchFamily="34" charset="0"/>
              </a:defRPr>
            </a:lvl2pPr>
            <a:lvl3pPr marL="914400" indent="0">
              <a:buNone/>
              <a:defRPr sz="1400" b="0" i="0">
                <a:latin typeface="Myriad Pro Light" panose="020B0403030403020204" pitchFamily="34" charset="0"/>
              </a:defRPr>
            </a:lvl3pPr>
            <a:lvl4pPr marL="1371600" indent="0">
              <a:buNone/>
              <a:defRPr sz="1400" b="0" i="0">
                <a:latin typeface="Myriad Pro Light" panose="020B0403030403020204" pitchFamily="34" charset="0"/>
              </a:defRPr>
            </a:lvl4pPr>
            <a:lvl5pPr marL="1828800" indent="0">
              <a:buNone/>
              <a:defRPr sz="1400" b="0" i="0">
                <a:latin typeface="Myriad Pro Light" panose="020B0403030403020204" pitchFamily="34" charset="0"/>
              </a:defRPr>
            </a:lvl5pPr>
          </a:lstStyle>
          <a:p>
            <a:pPr lvl="0"/>
            <a:r>
              <a:rPr lang="da-DK"/>
              <a:t>Klik for at redigere teksttypografierne i masteren</a:t>
            </a:r>
          </a:p>
        </p:txBody>
      </p:sp>
      <p:sp>
        <p:nvSpPr>
          <p:cNvPr id="11" name="Pladsholder til billede 57">
            <a:extLst>
              <a:ext uri="{FF2B5EF4-FFF2-40B4-BE49-F238E27FC236}">
                <a16:creationId xmlns:a16="http://schemas.microsoft.com/office/drawing/2014/main" id="{58CDFCE8-EAAF-5F5E-5450-16602128D7F2}"/>
              </a:ext>
            </a:extLst>
          </p:cNvPr>
          <p:cNvSpPr>
            <a:spLocks noGrp="1"/>
          </p:cNvSpPr>
          <p:nvPr>
            <p:ph type="pic" sz="quarter" idx="18"/>
          </p:nvPr>
        </p:nvSpPr>
        <p:spPr>
          <a:xfrm>
            <a:off x="9156325" y="2513864"/>
            <a:ext cx="1842286" cy="1842286"/>
          </a:xfrm>
          <a:custGeom>
            <a:avLst/>
            <a:gdLst>
              <a:gd name="connsiteX0" fmla="*/ 1441939 w 2883878"/>
              <a:gd name="connsiteY0" fmla="*/ 0 h 2883878"/>
              <a:gd name="connsiteX1" fmla="*/ 2883878 w 2883878"/>
              <a:gd name="connsiteY1" fmla="*/ 1441939 h 2883878"/>
              <a:gd name="connsiteX2" fmla="*/ 1441939 w 2883878"/>
              <a:gd name="connsiteY2" fmla="*/ 2883878 h 2883878"/>
              <a:gd name="connsiteX3" fmla="*/ 0 w 2883878"/>
              <a:gd name="connsiteY3" fmla="*/ 1441939 h 2883878"/>
              <a:gd name="connsiteX4" fmla="*/ 1441939 w 2883878"/>
              <a:gd name="connsiteY4" fmla="*/ 0 h 2883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3878" h="2883878">
                <a:moveTo>
                  <a:pt x="1441939" y="0"/>
                </a:moveTo>
                <a:cubicBezTo>
                  <a:pt x="2238300" y="0"/>
                  <a:pt x="2883878" y="645578"/>
                  <a:pt x="2883878" y="1441939"/>
                </a:cubicBezTo>
                <a:cubicBezTo>
                  <a:pt x="2883878" y="2238300"/>
                  <a:pt x="2238300" y="2883878"/>
                  <a:pt x="1441939" y="2883878"/>
                </a:cubicBezTo>
                <a:cubicBezTo>
                  <a:pt x="645578" y="2883878"/>
                  <a:pt x="0" y="2238300"/>
                  <a:pt x="0" y="1441939"/>
                </a:cubicBezTo>
                <a:cubicBezTo>
                  <a:pt x="0" y="645578"/>
                  <a:pt x="645578" y="0"/>
                  <a:pt x="1441939" y="0"/>
                </a:cubicBezTo>
                <a:close/>
              </a:path>
            </a:pathLst>
          </a:custGeom>
        </p:spPr>
        <p:txBody>
          <a:bodyPr wrap="square">
            <a:noAutofit/>
          </a:bodyPr>
          <a:lstStyle>
            <a:lvl1pPr>
              <a:defRPr sz="1000"/>
            </a:lvl1pPr>
          </a:lstStyle>
          <a:p>
            <a:endParaRPr lang="da-DK"/>
          </a:p>
        </p:txBody>
      </p:sp>
    </p:spTree>
    <p:extLst>
      <p:ext uri="{BB962C8B-B14F-4D97-AF65-F5344CB8AC3E}">
        <p14:creationId xmlns:p14="http://schemas.microsoft.com/office/powerpoint/2010/main" val="880682869"/>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llede højre B">
    <p:bg>
      <p:bgPr>
        <a:gradFill>
          <a:gsLst>
            <a:gs pos="28000">
              <a:schemeClr val="accent4">
                <a:lumMod val="40000"/>
              </a:schemeClr>
            </a:gs>
            <a:gs pos="78000">
              <a:schemeClr val="accent4"/>
            </a:gs>
          </a:gsLst>
          <a:lin ang="2700000" scaled="1"/>
        </a:gradFill>
        <a:effectLst/>
      </p:bgPr>
    </p:bg>
    <p:spTree>
      <p:nvGrpSpPr>
        <p:cNvPr id="1" name=""/>
        <p:cNvGrpSpPr/>
        <p:nvPr/>
      </p:nvGrpSpPr>
      <p:grpSpPr>
        <a:xfrm>
          <a:off x="0" y="0"/>
          <a:ext cx="0" cy="0"/>
          <a:chOff x="0" y="0"/>
          <a:chExt cx="0" cy="0"/>
        </a:xfrm>
      </p:grpSpPr>
      <p:sp>
        <p:nvSpPr>
          <p:cNvPr id="10" name="Pladsholder til billede 9">
            <a:extLst>
              <a:ext uri="{FF2B5EF4-FFF2-40B4-BE49-F238E27FC236}">
                <a16:creationId xmlns:a16="http://schemas.microsoft.com/office/drawing/2014/main" id="{CCA3761C-07CA-1E08-EC41-D01D4E1878F7}"/>
              </a:ext>
            </a:extLst>
          </p:cNvPr>
          <p:cNvSpPr>
            <a:spLocks noGrp="1"/>
          </p:cNvSpPr>
          <p:nvPr>
            <p:ph type="pic" sz="quarter" idx="10"/>
          </p:nvPr>
        </p:nvSpPr>
        <p:spPr>
          <a:xfrm>
            <a:off x="6109648" y="0"/>
            <a:ext cx="6082352" cy="6858000"/>
          </a:xfrm>
          <a:solidFill>
            <a:schemeClr val="bg2"/>
          </a:solidFill>
        </p:spPr>
        <p:txBody>
          <a:bodyPr/>
          <a:lstStyle/>
          <a:p>
            <a:endParaRPr lang="da-DK"/>
          </a:p>
        </p:txBody>
      </p:sp>
      <p:pic>
        <p:nvPicPr>
          <p:cNvPr id="6" name="Billede 5" descr="Et billede, der indeholder logo, Grafik, Font/skrifttype, symbol&#10;&#10;AI-genereret indhold kan være ukorrekt.">
            <a:extLst>
              <a:ext uri="{FF2B5EF4-FFF2-40B4-BE49-F238E27FC236}">
                <a16:creationId xmlns:a16="http://schemas.microsoft.com/office/drawing/2014/main" id="{4A3F51F9-2697-B88F-9E82-780038739CF7}"/>
              </a:ext>
            </a:extLst>
          </p:cNvPr>
          <p:cNvPicPr>
            <a:picLocks noChangeAspect="1"/>
          </p:cNvPicPr>
          <p:nvPr userDrawn="1"/>
        </p:nvPicPr>
        <p:blipFill>
          <a:blip r:embed="rId2"/>
          <a:stretch>
            <a:fillRect/>
          </a:stretch>
        </p:blipFill>
        <p:spPr>
          <a:xfrm>
            <a:off x="11096205" y="98425"/>
            <a:ext cx="971550" cy="971550"/>
          </a:xfrm>
          <a:prstGeom prst="rect">
            <a:avLst/>
          </a:prstGeom>
        </p:spPr>
      </p:pic>
      <p:sp>
        <p:nvSpPr>
          <p:cNvPr id="7" name="Titel 1">
            <a:extLst>
              <a:ext uri="{FF2B5EF4-FFF2-40B4-BE49-F238E27FC236}">
                <a16:creationId xmlns:a16="http://schemas.microsoft.com/office/drawing/2014/main" id="{EACC14C2-5144-49DB-FFF5-25372B10E6B0}"/>
              </a:ext>
            </a:extLst>
          </p:cNvPr>
          <p:cNvSpPr>
            <a:spLocks noGrp="1"/>
          </p:cNvSpPr>
          <p:nvPr>
            <p:ph type="title"/>
          </p:nvPr>
        </p:nvSpPr>
        <p:spPr>
          <a:xfrm>
            <a:off x="1064526" y="545911"/>
            <a:ext cx="4301319" cy="736980"/>
          </a:xfrm>
        </p:spPr>
        <p:txBody>
          <a:bodyPr>
            <a:noAutofit/>
          </a:bodyPr>
          <a:lstStyle>
            <a:lvl1pPr>
              <a:defRPr sz="3200" b="1" i="0">
                <a:solidFill>
                  <a:schemeClr val="bg1"/>
                </a:solidFill>
                <a:latin typeface="Myriad Pro Light" panose="020B0403030403020204" pitchFamily="34" charset="0"/>
              </a:defRPr>
            </a:lvl1pPr>
          </a:lstStyle>
          <a:p>
            <a:r>
              <a:rPr lang="da-DK"/>
              <a:t>Klik for at redigere titeltypografien i masteren</a:t>
            </a:r>
          </a:p>
        </p:txBody>
      </p:sp>
      <p:sp>
        <p:nvSpPr>
          <p:cNvPr id="8" name="Pladsholder til indhold 2">
            <a:extLst>
              <a:ext uri="{FF2B5EF4-FFF2-40B4-BE49-F238E27FC236}">
                <a16:creationId xmlns:a16="http://schemas.microsoft.com/office/drawing/2014/main" id="{F596F3DD-8822-E165-A8D8-7BA3DF843120}"/>
              </a:ext>
            </a:extLst>
          </p:cNvPr>
          <p:cNvSpPr>
            <a:spLocks noGrp="1"/>
          </p:cNvSpPr>
          <p:nvPr>
            <p:ph idx="1"/>
          </p:nvPr>
        </p:nvSpPr>
        <p:spPr>
          <a:xfrm>
            <a:off x="1064526" y="2019869"/>
            <a:ext cx="4301320" cy="428714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21149761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Standard punktopstil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A4EA87-9639-3021-41D2-DA0E1E2C8215}"/>
              </a:ext>
            </a:extLst>
          </p:cNvPr>
          <p:cNvSpPr>
            <a:spLocks noGrp="1"/>
          </p:cNvSpPr>
          <p:nvPr>
            <p:ph type="title"/>
          </p:nvPr>
        </p:nvSpPr>
        <p:spPr>
          <a:xfrm>
            <a:off x="1066799" y="550985"/>
            <a:ext cx="10058402" cy="749005"/>
          </a:xfrm>
        </p:spPr>
        <p:txBody>
          <a:bodyPr/>
          <a:lstStyle>
            <a:lvl1pPr>
              <a:defRPr b="1" i="0">
                <a:latin typeface="Myriad Pro Light" panose="020B0403030403020204" pitchFamily="34" charset="0"/>
              </a:defRPr>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8206AED2-E796-40D0-02F2-8A52A50AC1F8}"/>
              </a:ext>
            </a:extLst>
          </p:cNvPr>
          <p:cNvSpPr>
            <a:spLocks noGrp="1"/>
          </p:cNvSpPr>
          <p:nvPr>
            <p:ph idx="1"/>
          </p:nvPr>
        </p:nvSpPr>
        <p:spPr>
          <a:xfrm>
            <a:off x="1066800" y="1641513"/>
            <a:ext cx="10058401" cy="4665502"/>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4218702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Sammenlignings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EB3F40-A70F-5BD4-7783-A2CE1BBA82D6}"/>
              </a:ext>
            </a:extLst>
          </p:cNvPr>
          <p:cNvSpPr>
            <a:spLocks noGrp="1"/>
          </p:cNvSpPr>
          <p:nvPr>
            <p:ph type="title"/>
          </p:nvPr>
        </p:nvSpPr>
        <p:spPr>
          <a:xfrm>
            <a:off x="1066798" y="573724"/>
            <a:ext cx="10105293" cy="704233"/>
          </a:xfrm>
        </p:spPr>
        <p:txBody>
          <a:bodyPr/>
          <a:lstStyle>
            <a:lvl1pPr>
              <a:defRPr b="1" i="0">
                <a:latin typeface="Myriad Pro Light" panose="020B0403030403020204" pitchFamily="34" charset="0"/>
              </a:defRPr>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DA78AAD9-8E6E-E7C9-246E-06468998C43F}"/>
              </a:ext>
            </a:extLst>
          </p:cNvPr>
          <p:cNvSpPr>
            <a:spLocks noGrp="1"/>
          </p:cNvSpPr>
          <p:nvPr>
            <p:ph sz="half" idx="1"/>
          </p:nvPr>
        </p:nvSpPr>
        <p:spPr>
          <a:xfrm>
            <a:off x="1066798" y="1652530"/>
            <a:ext cx="4953002" cy="4524433"/>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73E44A2B-32CA-2FD9-5475-CE53493468A1}"/>
              </a:ext>
            </a:extLst>
          </p:cNvPr>
          <p:cNvSpPr>
            <a:spLocks noGrp="1"/>
          </p:cNvSpPr>
          <p:nvPr>
            <p:ph sz="half" idx="2"/>
          </p:nvPr>
        </p:nvSpPr>
        <p:spPr>
          <a:xfrm>
            <a:off x="6172200" y="1652530"/>
            <a:ext cx="4953002" cy="4524433"/>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62473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6.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7.pn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image" Target="../media/image8.png"/><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image" Target="../media/image9.png"/><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E52E560C-D9C8-F915-04E5-FF5CA83766C3}"/>
              </a:ext>
            </a:extLst>
          </p:cNvPr>
          <p:cNvSpPr>
            <a:spLocks noGrp="1"/>
          </p:cNvSpPr>
          <p:nvPr>
            <p:ph type="title"/>
          </p:nvPr>
        </p:nvSpPr>
        <p:spPr>
          <a:xfrm>
            <a:off x="1066798" y="365125"/>
            <a:ext cx="10105293"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DCDCD0FB-2782-C691-8520-958EC6B423DC}"/>
              </a:ext>
            </a:extLst>
          </p:cNvPr>
          <p:cNvSpPr>
            <a:spLocks noGrp="1"/>
          </p:cNvSpPr>
          <p:nvPr>
            <p:ph type="body" idx="1"/>
          </p:nvPr>
        </p:nvSpPr>
        <p:spPr>
          <a:xfrm>
            <a:off x="1066800" y="1825625"/>
            <a:ext cx="10105292"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pic>
        <p:nvPicPr>
          <p:cNvPr id="8" name="Billede 7" descr="Et billede, der indeholder Grafik, Font/skrifttype, grafisk design, logo&#10;&#10;AI-genereret indhold kan være ukorrekt.">
            <a:extLst>
              <a:ext uri="{FF2B5EF4-FFF2-40B4-BE49-F238E27FC236}">
                <a16:creationId xmlns:a16="http://schemas.microsoft.com/office/drawing/2014/main" id="{7F261EC5-2A36-CDD6-8E99-261496B0FB2E}"/>
              </a:ext>
            </a:extLst>
          </p:cNvPr>
          <p:cNvPicPr>
            <a:picLocks noChangeAspect="1"/>
          </p:cNvPicPr>
          <p:nvPr userDrawn="1"/>
        </p:nvPicPr>
        <p:blipFill>
          <a:blip r:embed="rId15"/>
          <a:stretch>
            <a:fillRect/>
          </a:stretch>
        </p:blipFill>
        <p:spPr>
          <a:xfrm>
            <a:off x="11080450" y="155385"/>
            <a:ext cx="968920" cy="825629"/>
          </a:xfrm>
          <a:prstGeom prst="rect">
            <a:avLst/>
          </a:prstGeom>
        </p:spPr>
      </p:pic>
    </p:spTree>
    <p:extLst>
      <p:ext uri="{BB962C8B-B14F-4D97-AF65-F5344CB8AC3E}">
        <p14:creationId xmlns:p14="http://schemas.microsoft.com/office/powerpoint/2010/main" val="318425769"/>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70" r:id="rId3"/>
    <p:sldLayoutId id="2147483667" r:id="rId4"/>
    <p:sldLayoutId id="2147483672" r:id="rId5"/>
    <p:sldLayoutId id="2147483673" r:id="rId6"/>
    <p:sldLayoutId id="2147483674" r:id="rId7"/>
    <p:sldLayoutId id="2147483662" r:id="rId8"/>
    <p:sldLayoutId id="2147483664" r:id="rId9"/>
    <p:sldLayoutId id="2147483666" r:id="rId10"/>
    <p:sldLayoutId id="2147483671" r:id="rId11"/>
    <p:sldLayoutId id="2147483668" r:id="rId12"/>
    <p:sldLayoutId id="2147483675" r:id="rId13"/>
  </p:sldLayoutIdLst>
  <p:txStyles>
    <p:titleStyle>
      <a:lvl1pPr algn="l" defTabSz="914400" rtl="0" eaLnBrk="1" latinLnBrk="0" hangingPunct="1">
        <a:lnSpc>
          <a:spcPct val="90000"/>
        </a:lnSpc>
        <a:spcBef>
          <a:spcPct val="0"/>
        </a:spcBef>
        <a:buNone/>
        <a:defRPr sz="4400" kern="1200">
          <a:solidFill>
            <a:schemeClr val="tx1"/>
          </a:solidFill>
          <a:latin typeface="Myriad Pro" panose="020B05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yriad Pro Light" panose="020B04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yriad Pro Light" panose="020B04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yriad Pro Light" panose="020B04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yriad Pro Light" panose="020B04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yriad Pro Light" panose="020B04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E52E560C-D9C8-F915-04E5-FF5CA83766C3}"/>
              </a:ext>
            </a:extLst>
          </p:cNvPr>
          <p:cNvSpPr>
            <a:spLocks noGrp="1"/>
          </p:cNvSpPr>
          <p:nvPr>
            <p:ph type="title"/>
          </p:nvPr>
        </p:nvSpPr>
        <p:spPr>
          <a:xfrm>
            <a:off x="1066798" y="365125"/>
            <a:ext cx="10105293"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DCDCD0FB-2782-C691-8520-958EC6B423DC}"/>
              </a:ext>
            </a:extLst>
          </p:cNvPr>
          <p:cNvSpPr>
            <a:spLocks noGrp="1"/>
          </p:cNvSpPr>
          <p:nvPr>
            <p:ph type="body" idx="1"/>
          </p:nvPr>
        </p:nvSpPr>
        <p:spPr>
          <a:xfrm>
            <a:off x="1066800" y="1825625"/>
            <a:ext cx="10105292"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pic>
        <p:nvPicPr>
          <p:cNvPr id="6" name="Billede 5" descr="Et billede, der indeholder Grafik, Font/skrifttype, typografi, design&#10;&#10;AI-genereret indhold kan være ukorrekt.">
            <a:extLst>
              <a:ext uri="{FF2B5EF4-FFF2-40B4-BE49-F238E27FC236}">
                <a16:creationId xmlns:a16="http://schemas.microsoft.com/office/drawing/2014/main" id="{EDCE3103-680D-959E-C39F-1D7F021C59ED}"/>
              </a:ext>
            </a:extLst>
          </p:cNvPr>
          <p:cNvPicPr>
            <a:picLocks noChangeAspect="1"/>
          </p:cNvPicPr>
          <p:nvPr userDrawn="1"/>
        </p:nvPicPr>
        <p:blipFill>
          <a:blip r:embed="rId15"/>
          <a:stretch>
            <a:fillRect/>
          </a:stretch>
        </p:blipFill>
        <p:spPr>
          <a:xfrm>
            <a:off x="11143859" y="166990"/>
            <a:ext cx="830806" cy="810122"/>
          </a:xfrm>
          <a:prstGeom prst="rect">
            <a:avLst/>
          </a:prstGeom>
        </p:spPr>
      </p:pic>
    </p:spTree>
    <p:extLst>
      <p:ext uri="{BB962C8B-B14F-4D97-AF65-F5344CB8AC3E}">
        <p14:creationId xmlns:p14="http://schemas.microsoft.com/office/powerpoint/2010/main" val="142833471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Lst>
  <p:txStyles>
    <p:titleStyle>
      <a:lvl1pPr algn="l" defTabSz="914400" rtl="0" eaLnBrk="1" latinLnBrk="0" hangingPunct="1">
        <a:lnSpc>
          <a:spcPct val="90000"/>
        </a:lnSpc>
        <a:spcBef>
          <a:spcPct val="0"/>
        </a:spcBef>
        <a:buNone/>
        <a:defRPr sz="4400" kern="1200">
          <a:solidFill>
            <a:schemeClr val="tx1"/>
          </a:solidFill>
          <a:latin typeface="Myriad Pro" panose="020B05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yriad Pro Light" panose="020B04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yriad Pro Light" panose="020B04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yriad Pro Light" panose="020B04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yriad Pro Light" panose="020B04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yriad Pro Light" panose="020B04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E52E560C-D9C8-F915-04E5-FF5CA83766C3}"/>
              </a:ext>
            </a:extLst>
          </p:cNvPr>
          <p:cNvSpPr>
            <a:spLocks noGrp="1"/>
          </p:cNvSpPr>
          <p:nvPr>
            <p:ph type="title"/>
          </p:nvPr>
        </p:nvSpPr>
        <p:spPr>
          <a:xfrm>
            <a:off x="1066798" y="365125"/>
            <a:ext cx="10105293"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DCDCD0FB-2782-C691-8520-958EC6B423DC}"/>
              </a:ext>
            </a:extLst>
          </p:cNvPr>
          <p:cNvSpPr>
            <a:spLocks noGrp="1"/>
          </p:cNvSpPr>
          <p:nvPr>
            <p:ph type="body" idx="1"/>
          </p:nvPr>
        </p:nvSpPr>
        <p:spPr>
          <a:xfrm>
            <a:off x="1066800" y="1825625"/>
            <a:ext cx="10105292"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pic>
        <p:nvPicPr>
          <p:cNvPr id="7" name="Billede 6" descr="Et billede, der indeholder Grafik, Font/skrifttype, grafisk design, logo&#10;&#10;AI-genereret indhold kan være ukorrekt.">
            <a:extLst>
              <a:ext uri="{FF2B5EF4-FFF2-40B4-BE49-F238E27FC236}">
                <a16:creationId xmlns:a16="http://schemas.microsoft.com/office/drawing/2014/main" id="{11C38723-36DE-8A59-0810-90D0BA79CBA2}"/>
              </a:ext>
            </a:extLst>
          </p:cNvPr>
          <p:cNvPicPr>
            <a:picLocks noChangeAspect="1"/>
          </p:cNvPicPr>
          <p:nvPr userDrawn="1"/>
        </p:nvPicPr>
        <p:blipFill>
          <a:blip r:embed="rId15"/>
          <a:stretch>
            <a:fillRect/>
          </a:stretch>
        </p:blipFill>
        <p:spPr>
          <a:xfrm>
            <a:off x="11065937" y="153989"/>
            <a:ext cx="976711" cy="832267"/>
          </a:xfrm>
          <a:prstGeom prst="rect">
            <a:avLst/>
          </a:prstGeom>
        </p:spPr>
      </p:pic>
    </p:spTree>
    <p:extLst>
      <p:ext uri="{BB962C8B-B14F-4D97-AF65-F5344CB8AC3E}">
        <p14:creationId xmlns:p14="http://schemas.microsoft.com/office/powerpoint/2010/main" val="3171108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xStyles>
    <p:titleStyle>
      <a:lvl1pPr algn="l" defTabSz="914400" rtl="0" eaLnBrk="1" latinLnBrk="0" hangingPunct="1">
        <a:lnSpc>
          <a:spcPct val="90000"/>
        </a:lnSpc>
        <a:spcBef>
          <a:spcPct val="0"/>
        </a:spcBef>
        <a:buNone/>
        <a:defRPr sz="4400" kern="1200">
          <a:solidFill>
            <a:schemeClr val="tx1"/>
          </a:solidFill>
          <a:latin typeface="Myriad Pro" panose="020B05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yriad Pro Light" panose="020B04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yriad Pro Light" panose="020B04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yriad Pro Light" panose="020B04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yriad Pro Light" panose="020B04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yriad Pro Light" panose="020B04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E52E560C-D9C8-F915-04E5-FF5CA83766C3}"/>
              </a:ext>
            </a:extLst>
          </p:cNvPr>
          <p:cNvSpPr>
            <a:spLocks noGrp="1"/>
          </p:cNvSpPr>
          <p:nvPr>
            <p:ph type="title"/>
          </p:nvPr>
        </p:nvSpPr>
        <p:spPr>
          <a:xfrm>
            <a:off x="1066798" y="365125"/>
            <a:ext cx="10105293"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DCDCD0FB-2782-C691-8520-958EC6B423DC}"/>
              </a:ext>
            </a:extLst>
          </p:cNvPr>
          <p:cNvSpPr>
            <a:spLocks noGrp="1"/>
          </p:cNvSpPr>
          <p:nvPr>
            <p:ph type="body" idx="1"/>
          </p:nvPr>
        </p:nvSpPr>
        <p:spPr>
          <a:xfrm>
            <a:off x="1066800" y="1825625"/>
            <a:ext cx="10105292"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pic>
        <p:nvPicPr>
          <p:cNvPr id="6" name="Billede 5" descr="Et billede, der indeholder Grafik, Font/skrifttype, symbol, logo&#10;&#10;AI-genereret indhold kan være ukorrekt.">
            <a:extLst>
              <a:ext uri="{FF2B5EF4-FFF2-40B4-BE49-F238E27FC236}">
                <a16:creationId xmlns:a16="http://schemas.microsoft.com/office/drawing/2014/main" id="{251B0B65-BE22-C5E3-6065-381C27056BAB}"/>
              </a:ext>
            </a:extLst>
          </p:cNvPr>
          <p:cNvPicPr>
            <a:picLocks noChangeAspect="1"/>
          </p:cNvPicPr>
          <p:nvPr userDrawn="1"/>
        </p:nvPicPr>
        <p:blipFill>
          <a:blip r:embed="rId15"/>
          <a:stretch>
            <a:fillRect/>
          </a:stretch>
        </p:blipFill>
        <p:spPr>
          <a:xfrm>
            <a:off x="11080651" y="153989"/>
            <a:ext cx="976711" cy="832267"/>
          </a:xfrm>
          <a:prstGeom prst="rect">
            <a:avLst/>
          </a:prstGeom>
        </p:spPr>
      </p:pic>
    </p:spTree>
    <p:extLst>
      <p:ext uri="{BB962C8B-B14F-4D97-AF65-F5344CB8AC3E}">
        <p14:creationId xmlns:p14="http://schemas.microsoft.com/office/powerpoint/2010/main" val="2424417379"/>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Lst>
  <p:txStyles>
    <p:titleStyle>
      <a:lvl1pPr algn="l" defTabSz="914400" rtl="0" eaLnBrk="1" latinLnBrk="0" hangingPunct="1">
        <a:lnSpc>
          <a:spcPct val="90000"/>
        </a:lnSpc>
        <a:spcBef>
          <a:spcPct val="0"/>
        </a:spcBef>
        <a:buNone/>
        <a:defRPr sz="4400" kern="1200">
          <a:solidFill>
            <a:schemeClr val="tx1"/>
          </a:solidFill>
          <a:latin typeface="Myriad Pro" panose="020B05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yriad Pro Light" panose="020B04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yriad Pro Light" panose="020B04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yriad Pro Light" panose="020B04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yriad Pro Light" panose="020B04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yriad Pro Light" panose="020B04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E52E560C-D9C8-F915-04E5-FF5CA83766C3}"/>
              </a:ext>
            </a:extLst>
          </p:cNvPr>
          <p:cNvSpPr>
            <a:spLocks noGrp="1"/>
          </p:cNvSpPr>
          <p:nvPr>
            <p:ph type="title"/>
          </p:nvPr>
        </p:nvSpPr>
        <p:spPr>
          <a:xfrm>
            <a:off x="1066798" y="365125"/>
            <a:ext cx="10105293"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DCDCD0FB-2782-C691-8520-958EC6B423DC}"/>
              </a:ext>
            </a:extLst>
          </p:cNvPr>
          <p:cNvSpPr>
            <a:spLocks noGrp="1"/>
          </p:cNvSpPr>
          <p:nvPr>
            <p:ph type="body" idx="1"/>
          </p:nvPr>
        </p:nvSpPr>
        <p:spPr>
          <a:xfrm>
            <a:off x="1066800" y="1825625"/>
            <a:ext cx="10105292"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pic>
        <p:nvPicPr>
          <p:cNvPr id="7" name="Billede 6" descr="Et billede, der indeholder Grafik, Font/skrifttype, grafisk design, skærmbillede&#10;&#10;AI-genereret indhold kan være ukorrekt.">
            <a:extLst>
              <a:ext uri="{FF2B5EF4-FFF2-40B4-BE49-F238E27FC236}">
                <a16:creationId xmlns:a16="http://schemas.microsoft.com/office/drawing/2014/main" id="{9E8D824F-76BA-33BF-0744-A756F3B4BB1C}"/>
              </a:ext>
            </a:extLst>
          </p:cNvPr>
          <p:cNvPicPr>
            <a:picLocks noChangeAspect="1"/>
          </p:cNvPicPr>
          <p:nvPr userDrawn="1"/>
        </p:nvPicPr>
        <p:blipFill>
          <a:blip r:embed="rId15"/>
          <a:stretch>
            <a:fillRect/>
          </a:stretch>
        </p:blipFill>
        <p:spPr>
          <a:xfrm>
            <a:off x="11062362" y="153988"/>
            <a:ext cx="976711" cy="832268"/>
          </a:xfrm>
          <a:prstGeom prst="rect">
            <a:avLst/>
          </a:prstGeom>
        </p:spPr>
      </p:pic>
    </p:spTree>
    <p:extLst>
      <p:ext uri="{BB962C8B-B14F-4D97-AF65-F5344CB8AC3E}">
        <p14:creationId xmlns:p14="http://schemas.microsoft.com/office/powerpoint/2010/main" val="1041639288"/>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Lst>
  <p:txStyles>
    <p:titleStyle>
      <a:lvl1pPr algn="l" defTabSz="914400" rtl="0" eaLnBrk="1" latinLnBrk="0" hangingPunct="1">
        <a:lnSpc>
          <a:spcPct val="90000"/>
        </a:lnSpc>
        <a:spcBef>
          <a:spcPct val="0"/>
        </a:spcBef>
        <a:buNone/>
        <a:defRPr sz="4400" kern="1200">
          <a:solidFill>
            <a:schemeClr val="tx1"/>
          </a:solidFill>
          <a:latin typeface="Myriad Pro" panose="020B05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yriad Pro Light" panose="020B04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yriad Pro Light" panose="020B04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yriad Pro Light" panose="020B04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yriad Pro Light" panose="020B04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yriad Pro Light" panose="020B04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2" Type="http://schemas.microsoft.com/office/2018/10/relationships/comments" Target="../comments/modernComment_135_D22BA96.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svg"/><Relationship Id="rId2" Type="http://schemas.openxmlformats.org/officeDocument/2006/relationships/notesSlide" Target="../notesSlides/notesSlide1.xml"/><Relationship Id="rId1" Type="http://schemas.openxmlformats.org/officeDocument/2006/relationships/slideLayout" Target="../slideLayouts/slideLayout3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svg"/></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32.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2" Type="http://schemas.microsoft.com/office/2018/10/relationships/comments" Target="../comments/modernComment_139_DE1EE55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3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2" Type="http://schemas.microsoft.com/office/2018/10/relationships/comments" Target="../comments/modernComment_134_BACC214A.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32.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D84FC1-3E30-026E-8B18-C760C761F036}"/>
              </a:ext>
            </a:extLst>
          </p:cNvPr>
          <p:cNvSpPr>
            <a:spLocks noGrp="1"/>
          </p:cNvSpPr>
          <p:nvPr>
            <p:ph type="ctrTitle"/>
          </p:nvPr>
        </p:nvSpPr>
        <p:spPr>
          <a:xfrm rot="21407910">
            <a:off x="2360817" y="1406339"/>
            <a:ext cx="7592484" cy="2338036"/>
          </a:xfrm>
        </p:spPr>
        <p:txBody>
          <a:bodyPr>
            <a:normAutofit fontScale="90000"/>
          </a:bodyPr>
          <a:lstStyle/>
          <a:p>
            <a:r>
              <a:rPr lang="da-DK" sz="7200" dirty="0"/>
              <a:t>Influencere, indhold og kunstige normer!</a:t>
            </a:r>
          </a:p>
        </p:txBody>
      </p:sp>
      <p:sp>
        <p:nvSpPr>
          <p:cNvPr id="3" name="Undertitel 2">
            <a:extLst>
              <a:ext uri="{FF2B5EF4-FFF2-40B4-BE49-F238E27FC236}">
                <a16:creationId xmlns:a16="http://schemas.microsoft.com/office/drawing/2014/main" id="{95E9AB89-DDFF-9990-4FEE-D399044B6BA4}"/>
              </a:ext>
            </a:extLst>
          </p:cNvPr>
          <p:cNvSpPr>
            <a:spLocks noGrp="1"/>
          </p:cNvSpPr>
          <p:nvPr>
            <p:ph type="subTitle" idx="1"/>
          </p:nvPr>
        </p:nvSpPr>
        <p:spPr/>
        <p:txBody>
          <a:bodyPr>
            <a:normAutofit/>
          </a:bodyPr>
          <a:lstStyle/>
          <a:p>
            <a:r>
              <a:rPr lang="da-DK" sz="3600"/>
              <a:t>OS! Lektion 2</a:t>
            </a:r>
          </a:p>
        </p:txBody>
      </p:sp>
    </p:spTree>
    <p:extLst>
      <p:ext uri="{BB962C8B-B14F-4D97-AF65-F5344CB8AC3E}">
        <p14:creationId xmlns:p14="http://schemas.microsoft.com/office/powerpoint/2010/main" val="17162540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4A91CB-0454-D16B-B1D0-0CD2AF8C9859}"/>
              </a:ext>
            </a:extLst>
          </p:cNvPr>
          <p:cNvSpPr>
            <a:spLocks noGrp="1"/>
          </p:cNvSpPr>
          <p:nvPr>
            <p:ph type="title"/>
          </p:nvPr>
        </p:nvSpPr>
        <p:spPr>
          <a:xfrm>
            <a:off x="1060305" y="3684767"/>
            <a:ext cx="10081847" cy="2101755"/>
          </a:xfrm>
        </p:spPr>
        <p:txBody>
          <a:bodyPr>
            <a:normAutofit fontScale="90000"/>
          </a:bodyPr>
          <a:lstStyle/>
          <a:p>
            <a:r>
              <a:rPr lang="da-DK">
                <a:latin typeface="Myriad Pro Light"/>
              </a:rPr>
              <a:t>Step 2: …</a:t>
            </a:r>
            <a:r>
              <a:rPr lang="da-DK" err="1">
                <a:latin typeface="Myriad Pro Light"/>
              </a:rPr>
              <a:t>fluencer</a:t>
            </a:r>
            <a:r>
              <a:rPr lang="da-DK">
                <a:latin typeface="Myriad Pro Light"/>
              </a:rPr>
              <a:t> for en dag</a:t>
            </a:r>
            <a:br>
              <a:rPr lang="da-DK">
                <a:latin typeface="Myriad Pro Light"/>
              </a:rPr>
            </a:br>
            <a:br>
              <a:rPr lang="da-DK">
                <a:latin typeface="Myriad Pro Light"/>
              </a:rPr>
            </a:br>
            <a:endParaRPr lang="da-DK"/>
          </a:p>
        </p:txBody>
      </p:sp>
    </p:spTree>
    <p:extLst>
      <p:ext uri="{BB962C8B-B14F-4D97-AF65-F5344CB8AC3E}">
        <p14:creationId xmlns:p14="http://schemas.microsoft.com/office/powerpoint/2010/main" val="2203797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a:extLst>
            <a:ext uri="{FF2B5EF4-FFF2-40B4-BE49-F238E27FC236}">
              <a16:creationId xmlns:a16="http://schemas.microsoft.com/office/drawing/2014/main" id="{0D344471-69F0-104C-DDB5-7827275AE480}"/>
            </a:ext>
          </a:extLst>
        </p:cNvPr>
        <p:cNvGrpSpPr/>
        <p:nvPr/>
      </p:nvGrpSpPr>
      <p:grpSpPr>
        <a:xfrm>
          <a:off x="0" y="0"/>
          <a:ext cx="0" cy="0"/>
          <a:chOff x="0" y="0"/>
          <a:chExt cx="0" cy="0"/>
        </a:xfrm>
      </p:grpSpPr>
      <p:pic>
        <p:nvPicPr>
          <p:cNvPr id="8" name="Pladsholder til billede 7" descr="Et billede, der indeholder tekst, skærmbillede, Font/skrifttype, Multimediesoftware&#10;&#10;AI-genereret indhold kan være ukorrekt.">
            <a:extLst>
              <a:ext uri="{FF2B5EF4-FFF2-40B4-BE49-F238E27FC236}">
                <a16:creationId xmlns:a16="http://schemas.microsoft.com/office/drawing/2014/main" id="{6BA05CA3-CD31-6B5F-A0EE-982B9C965716}"/>
              </a:ext>
            </a:extLst>
          </p:cNvPr>
          <p:cNvPicPr>
            <a:picLocks noGrp="1" noChangeAspect="1"/>
          </p:cNvPicPr>
          <p:nvPr>
            <p:ph type="pic" sz="quarter" idx="4294967295"/>
          </p:nvPr>
        </p:nvPicPr>
        <p:blipFill>
          <a:blip r:embed="rId3"/>
          <a:srcRect l="49" r="-262"/>
          <a:stretch>
            <a:fillRect/>
          </a:stretch>
        </p:blipFill>
        <p:spPr>
          <a:xfrm rot="21254593">
            <a:off x="3657093" y="1311862"/>
            <a:ext cx="8132917" cy="5734677"/>
          </a:xfrm>
          <a:solidFill>
            <a:schemeClr val="bg1"/>
          </a:solidFill>
          <a:ln w="3175">
            <a:solidFill>
              <a:schemeClr val="tx1"/>
            </a:solidFill>
          </a:ln>
          <a:effectLst>
            <a:outerShdw blurRad="269536" dist="38100" dir="2700000" algn="tl" rotWithShape="0">
              <a:prstClr val="black">
                <a:alpha val="15000"/>
              </a:prstClr>
            </a:outerShdw>
          </a:effectLst>
        </p:spPr>
      </p:pic>
      <p:grpSp>
        <p:nvGrpSpPr>
          <p:cNvPr id="7" name="Gruppe 6">
            <a:extLst>
              <a:ext uri="{FF2B5EF4-FFF2-40B4-BE49-F238E27FC236}">
                <a16:creationId xmlns:a16="http://schemas.microsoft.com/office/drawing/2014/main" id="{C54AA95E-5821-AB45-38CC-4FA5D12920AF}"/>
              </a:ext>
            </a:extLst>
          </p:cNvPr>
          <p:cNvGrpSpPr/>
          <p:nvPr/>
        </p:nvGrpSpPr>
        <p:grpSpPr>
          <a:xfrm>
            <a:off x="2730277" y="263863"/>
            <a:ext cx="3461515" cy="2661542"/>
            <a:chOff x="8414224" y="1959428"/>
            <a:chExt cx="4303250" cy="3308748"/>
          </a:xfrm>
        </p:grpSpPr>
        <p:pic>
          <p:nvPicPr>
            <p:cNvPr id="10" name="Billede 9" descr="Et billede, der indeholder Fotopapir, kunst&#10;&#10;AI-genereret indhold kan være ukorrekt.">
              <a:extLst>
                <a:ext uri="{FF2B5EF4-FFF2-40B4-BE49-F238E27FC236}">
                  <a16:creationId xmlns:a16="http://schemas.microsoft.com/office/drawing/2014/main" id="{D0677B14-74C3-D66C-BC34-6C2844A7A308}"/>
                </a:ext>
              </a:extLst>
            </p:cNvPr>
            <p:cNvPicPr>
              <a:picLocks noChangeAspect="1"/>
            </p:cNvPicPr>
            <p:nvPr/>
          </p:nvPicPr>
          <p:blipFill>
            <a:blip r:embed="rId4"/>
            <a:stretch>
              <a:fillRect/>
            </a:stretch>
          </p:blipFill>
          <p:spPr>
            <a:xfrm>
              <a:off x="8414224" y="1959428"/>
              <a:ext cx="4303250" cy="3308748"/>
            </a:xfrm>
            <a:prstGeom prst="rect">
              <a:avLst/>
            </a:prstGeom>
          </p:spPr>
        </p:pic>
        <p:sp>
          <p:nvSpPr>
            <p:cNvPr id="14" name="Tekstfelt 13">
              <a:extLst>
                <a:ext uri="{FF2B5EF4-FFF2-40B4-BE49-F238E27FC236}">
                  <a16:creationId xmlns:a16="http://schemas.microsoft.com/office/drawing/2014/main" id="{A4AF2321-501E-244B-CEA5-67B37AA365E0}"/>
                </a:ext>
              </a:extLst>
            </p:cNvPr>
            <p:cNvSpPr txBox="1"/>
            <p:nvPr/>
          </p:nvSpPr>
          <p:spPr>
            <a:xfrm rot="21285684">
              <a:off x="8892602" y="2274161"/>
              <a:ext cx="1223158" cy="631320"/>
            </a:xfrm>
            <a:prstGeom prst="rect">
              <a:avLst/>
            </a:prstGeom>
            <a:noFill/>
          </p:spPr>
          <p:txBody>
            <a:bodyPr wrap="square" rtlCol="0">
              <a:spAutoFit/>
            </a:bodyPr>
            <a:lstStyle/>
            <a:p>
              <a:r>
                <a:rPr lang="da-DK" sz="900">
                  <a:latin typeface="Cavolini" panose="03000502040302020204" pitchFamily="66" charset="0"/>
                  <a:cs typeface="Cavolini" panose="03000502040302020204" pitchFamily="66" charset="0"/>
                </a:rPr>
                <a:t>Så skal der slappes af! #</a:t>
              </a:r>
              <a:r>
                <a:rPr lang="da-DK" sz="900" err="1">
                  <a:latin typeface="Cavolini" panose="03000502040302020204" pitchFamily="66" charset="0"/>
                  <a:cs typeface="Cavolini" panose="03000502040302020204" pitchFamily="66" charset="0"/>
                </a:rPr>
                <a:t>blessed</a:t>
              </a:r>
              <a:endParaRPr lang="da-DK" sz="900">
                <a:latin typeface="Cavolini" panose="03000502040302020204" pitchFamily="66" charset="0"/>
                <a:cs typeface="Cavolini" panose="03000502040302020204" pitchFamily="66" charset="0"/>
              </a:endParaRPr>
            </a:p>
          </p:txBody>
        </p:sp>
      </p:grpSp>
      <p:sp>
        <p:nvSpPr>
          <p:cNvPr id="9" name="Tekstfelt 8">
            <a:extLst>
              <a:ext uri="{FF2B5EF4-FFF2-40B4-BE49-F238E27FC236}">
                <a16:creationId xmlns:a16="http://schemas.microsoft.com/office/drawing/2014/main" id="{00386E49-BB96-71DD-EA5A-9FA21633102A}"/>
              </a:ext>
            </a:extLst>
          </p:cNvPr>
          <p:cNvSpPr txBox="1"/>
          <p:nvPr/>
        </p:nvSpPr>
        <p:spPr>
          <a:xfrm rot="232776">
            <a:off x="158939" y="219794"/>
            <a:ext cx="2364540" cy="3539430"/>
          </a:xfrm>
          <a:prstGeom prst="rect">
            <a:avLst/>
          </a:prstGeom>
          <a:noFill/>
        </p:spPr>
        <p:txBody>
          <a:bodyPr wrap="square" lIns="91440" tIns="45720" rIns="91440" bIns="45720" rtlCol="0" anchor="t">
            <a:spAutoFit/>
          </a:bodyPr>
          <a:lstStyle/>
          <a:p>
            <a:r>
              <a:rPr lang="da-DK" sz="1600">
                <a:latin typeface="Myriad Pro Light"/>
              </a:rPr>
              <a:t>Lav et fedt feed, som   …</a:t>
            </a:r>
            <a:r>
              <a:rPr lang="da-DK" sz="1600" err="1">
                <a:latin typeface="Myriad Pro Light"/>
              </a:rPr>
              <a:t>fluenceren</a:t>
            </a:r>
            <a:r>
              <a:rPr lang="da-DK" sz="1600">
                <a:latin typeface="Myriad Pro Light"/>
              </a:rPr>
              <a:t> ville vise sine følgere fra morgen til aften</a:t>
            </a:r>
          </a:p>
          <a:p>
            <a:pPr marL="342900" indent="-342900">
              <a:buFont typeface="Arial" panose="020B0604020202020204" pitchFamily="34" charset="0"/>
              <a:buChar char="•"/>
            </a:pPr>
            <a:r>
              <a:rPr lang="da-DK" sz="1600">
                <a:latin typeface="Myriad Pro Light"/>
              </a:rPr>
              <a:t>Billeder der giver visninger, klik, likes, og følgere</a:t>
            </a:r>
          </a:p>
          <a:p>
            <a:pPr marL="342900" indent="-342900">
              <a:buFont typeface="Arial" panose="020B0604020202020204" pitchFamily="34" charset="0"/>
              <a:buChar char="•"/>
            </a:pPr>
            <a:r>
              <a:rPr lang="da-DK" sz="1600">
                <a:latin typeface="Myriad Pro Light"/>
              </a:rPr>
              <a:t>Filtreret, arrangeret, og udvalgt til at vise kunstige normer, der passer med ...</a:t>
            </a:r>
            <a:r>
              <a:rPr lang="da-DK" sz="1600" err="1">
                <a:latin typeface="Myriad Pro Light"/>
              </a:rPr>
              <a:t>fluencerens</a:t>
            </a:r>
            <a:r>
              <a:rPr lang="da-DK" sz="1600">
                <a:latin typeface="Myriad Pro Light"/>
              </a:rPr>
              <a:t> profil</a:t>
            </a:r>
          </a:p>
          <a:p>
            <a:pPr marL="342900" indent="-342900">
              <a:buFont typeface="Arial" panose="020B0604020202020204" pitchFamily="34" charset="0"/>
              <a:buChar char="•"/>
            </a:pPr>
            <a:r>
              <a:rPr lang="da-DK" sz="1600" b="1">
                <a:latin typeface="Myriad Pro Light"/>
              </a:rPr>
              <a:t>Skriv </a:t>
            </a:r>
            <a:r>
              <a:rPr lang="da-DK" sz="1600" b="1" err="1">
                <a:latin typeface="Myriad Pro Light"/>
              </a:rPr>
              <a:t>captions</a:t>
            </a:r>
            <a:r>
              <a:rPr lang="da-DK" sz="1600" b="1">
                <a:latin typeface="Myriad Pro Light"/>
              </a:rPr>
              <a:t> til billederne </a:t>
            </a:r>
            <a:endParaRPr lang="da-DK"/>
          </a:p>
        </p:txBody>
      </p:sp>
      <p:sp>
        <p:nvSpPr>
          <p:cNvPr id="15" name="Kombinationskurve 14">
            <a:extLst>
              <a:ext uri="{FF2B5EF4-FFF2-40B4-BE49-F238E27FC236}">
                <a16:creationId xmlns:a16="http://schemas.microsoft.com/office/drawing/2014/main" id="{982F3C3F-B500-404C-69C2-13F408F751EF}"/>
              </a:ext>
            </a:extLst>
          </p:cNvPr>
          <p:cNvSpPr/>
          <p:nvPr/>
        </p:nvSpPr>
        <p:spPr>
          <a:xfrm rot="539397" flipV="1">
            <a:off x="2081389" y="3564532"/>
            <a:ext cx="1642593" cy="553051"/>
          </a:xfrm>
          <a:custGeom>
            <a:avLst/>
            <a:gdLst>
              <a:gd name="connsiteX0" fmla="*/ 0 w 3503221"/>
              <a:gd name="connsiteY0" fmla="*/ 1831759 h 1831759"/>
              <a:gd name="connsiteX1" fmla="*/ 2458192 w 3503221"/>
              <a:gd name="connsiteY1" fmla="*/ 121713 h 1831759"/>
              <a:gd name="connsiteX2" fmla="*/ 3503221 w 3503221"/>
              <a:gd name="connsiteY2" fmla="*/ 145463 h 1831759"/>
              <a:gd name="connsiteX0" fmla="*/ 0 w 3467595"/>
              <a:gd name="connsiteY0" fmla="*/ 1818727 h 1818727"/>
              <a:gd name="connsiteX1" fmla="*/ 2458192 w 3467595"/>
              <a:gd name="connsiteY1" fmla="*/ 108681 h 1818727"/>
              <a:gd name="connsiteX2" fmla="*/ 3467595 w 3467595"/>
              <a:gd name="connsiteY2" fmla="*/ 191807 h 1818727"/>
              <a:gd name="connsiteX0" fmla="*/ 0 w 3467595"/>
              <a:gd name="connsiteY0" fmla="*/ 1847019 h 1847019"/>
              <a:gd name="connsiteX1" fmla="*/ 2458192 w 3467595"/>
              <a:gd name="connsiteY1" fmla="*/ 136973 h 1847019"/>
              <a:gd name="connsiteX2" fmla="*/ 3467595 w 3467595"/>
              <a:gd name="connsiteY2" fmla="*/ 220099 h 1847019"/>
              <a:gd name="connsiteX0" fmla="*/ 0 w 3467595"/>
              <a:gd name="connsiteY0" fmla="*/ 2012138 h 2012138"/>
              <a:gd name="connsiteX1" fmla="*/ 2179122 w 3467595"/>
              <a:gd name="connsiteY1" fmla="*/ 94274 h 2012138"/>
              <a:gd name="connsiteX2" fmla="*/ 3467595 w 3467595"/>
              <a:gd name="connsiteY2" fmla="*/ 385218 h 2012138"/>
              <a:gd name="connsiteX0" fmla="*/ 0 w 3467595"/>
              <a:gd name="connsiteY0" fmla="*/ 2012138 h 2012138"/>
              <a:gd name="connsiteX1" fmla="*/ 2179122 w 3467595"/>
              <a:gd name="connsiteY1" fmla="*/ 94274 h 2012138"/>
              <a:gd name="connsiteX2" fmla="*/ 3467595 w 3467595"/>
              <a:gd name="connsiteY2" fmla="*/ 385218 h 2012138"/>
              <a:gd name="connsiteX0" fmla="*/ 0 w 3467595"/>
              <a:gd name="connsiteY0" fmla="*/ 2012138 h 2012138"/>
              <a:gd name="connsiteX1" fmla="*/ 2179122 w 3467595"/>
              <a:gd name="connsiteY1" fmla="*/ 94274 h 2012138"/>
              <a:gd name="connsiteX2" fmla="*/ 3467595 w 3467595"/>
              <a:gd name="connsiteY2" fmla="*/ 385218 h 2012138"/>
              <a:gd name="connsiteX0" fmla="*/ 0 w 3467595"/>
              <a:gd name="connsiteY0" fmla="*/ 2175289 h 2175289"/>
              <a:gd name="connsiteX1" fmla="*/ 2161309 w 3467595"/>
              <a:gd name="connsiteY1" fmla="*/ 73357 h 2175289"/>
              <a:gd name="connsiteX2" fmla="*/ 3467595 w 3467595"/>
              <a:gd name="connsiteY2" fmla="*/ 548369 h 2175289"/>
              <a:gd name="connsiteX0" fmla="*/ 0 w 3467595"/>
              <a:gd name="connsiteY0" fmla="*/ 2175289 h 2175289"/>
              <a:gd name="connsiteX1" fmla="*/ 2161309 w 3467595"/>
              <a:gd name="connsiteY1" fmla="*/ 73357 h 2175289"/>
              <a:gd name="connsiteX2" fmla="*/ 3467595 w 3467595"/>
              <a:gd name="connsiteY2" fmla="*/ 548369 h 2175289"/>
              <a:gd name="connsiteX0" fmla="*/ 0 w 3467595"/>
              <a:gd name="connsiteY0" fmla="*/ 2175289 h 2175289"/>
              <a:gd name="connsiteX1" fmla="*/ 2161309 w 3467595"/>
              <a:gd name="connsiteY1" fmla="*/ 73357 h 2175289"/>
              <a:gd name="connsiteX2" fmla="*/ 3467595 w 3467595"/>
              <a:gd name="connsiteY2" fmla="*/ 548369 h 2175289"/>
              <a:gd name="connsiteX0" fmla="*/ 0 w 3467595"/>
              <a:gd name="connsiteY0" fmla="*/ 1900174 h 1900174"/>
              <a:gd name="connsiteX1" fmla="*/ 1727860 w 3467595"/>
              <a:gd name="connsiteY1" fmla="*/ 118876 h 1900174"/>
              <a:gd name="connsiteX2" fmla="*/ 3467595 w 3467595"/>
              <a:gd name="connsiteY2" fmla="*/ 273254 h 1900174"/>
            </a:gdLst>
            <a:ahLst/>
            <a:cxnLst>
              <a:cxn ang="0">
                <a:pos x="connsiteX0" y="connsiteY0"/>
              </a:cxn>
              <a:cxn ang="0">
                <a:pos x="connsiteX1" y="connsiteY1"/>
              </a:cxn>
              <a:cxn ang="0">
                <a:pos x="connsiteX2" y="connsiteY2"/>
              </a:cxn>
            </a:cxnLst>
            <a:rect l="l" t="t" r="r" b="b"/>
            <a:pathLst>
              <a:path w="3467595" h="1900174">
                <a:moveTo>
                  <a:pt x="0" y="1900174"/>
                </a:moveTo>
                <a:cubicBezTo>
                  <a:pt x="669966" y="775976"/>
                  <a:pt x="1393372" y="239607"/>
                  <a:pt x="1727860" y="118876"/>
                </a:cubicBezTo>
                <a:cubicBezTo>
                  <a:pt x="2311730" y="-162173"/>
                  <a:pt x="3323112" y="123823"/>
                  <a:pt x="3467595" y="273254"/>
                </a:cubicBezTo>
              </a:path>
            </a:pathLst>
          </a:custGeom>
          <a:noFill/>
          <a:ln>
            <a:solidFill>
              <a:schemeClr val="tx1"/>
            </a:solidFill>
            <a:prstDash val="dash"/>
            <a:headEnd type="none" w="med" len="med"/>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Tekstfelt 15">
            <a:extLst>
              <a:ext uri="{FF2B5EF4-FFF2-40B4-BE49-F238E27FC236}">
                <a16:creationId xmlns:a16="http://schemas.microsoft.com/office/drawing/2014/main" id="{23395CF5-4E5A-CC33-2F06-3DA9D1F73000}"/>
              </a:ext>
            </a:extLst>
          </p:cNvPr>
          <p:cNvSpPr txBox="1"/>
          <p:nvPr/>
        </p:nvSpPr>
        <p:spPr>
          <a:xfrm rot="21211270">
            <a:off x="119095" y="4082010"/>
            <a:ext cx="2364540" cy="2308324"/>
          </a:xfrm>
          <a:prstGeom prst="rect">
            <a:avLst/>
          </a:prstGeom>
          <a:noFill/>
        </p:spPr>
        <p:txBody>
          <a:bodyPr wrap="square" lIns="91440" tIns="45720" rIns="91440" bIns="45720" rtlCol="0" anchor="t">
            <a:spAutoFit/>
          </a:bodyPr>
          <a:lstStyle/>
          <a:p>
            <a:r>
              <a:rPr lang="da-DK" sz="1600">
                <a:latin typeface="Myriad Pro Light"/>
              </a:rPr>
              <a:t>Skjul alt det der sker fra morgen til aften, som ingen får at se</a:t>
            </a:r>
          </a:p>
          <a:p>
            <a:pPr marL="342900" indent="-342900">
              <a:buFont typeface="Arial" panose="020B0604020202020204" pitchFamily="34" charset="0"/>
              <a:buChar char="•"/>
            </a:pPr>
            <a:r>
              <a:rPr lang="da-DK" sz="1600">
                <a:latin typeface="Myriad Pro Light"/>
              </a:rPr>
              <a:t>Det almindelige og kedelige liv</a:t>
            </a:r>
            <a:endParaRPr lang="da-DK" sz="1600">
              <a:latin typeface="Myriad Pro Light" panose="020B0403030403020204" pitchFamily="34" charset="0"/>
            </a:endParaRPr>
          </a:p>
          <a:p>
            <a:pPr marL="342900" indent="-342900">
              <a:buFont typeface="Arial" panose="020B0604020202020204" pitchFamily="34" charset="0"/>
              <a:buChar char="•"/>
            </a:pPr>
            <a:r>
              <a:rPr lang="da-DK" sz="1600">
                <a:latin typeface="Myriad Pro Light"/>
              </a:rPr>
              <a:t>Hemmeligt arbejde </a:t>
            </a:r>
            <a:endParaRPr lang="da-DK" sz="1600">
              <a:latin typeface="Myriad Pro Light" panose="020B0403030403020204" pitchFamily="34" charset="0"/>
            </a:endParaRPr>
          </a:p>
          <a:p>
            <a:pPr marL="342900" indent="-342900">
              <a:buFont typeface="Arial" panose="020B0604020202020204" pitchFamily="34" charset="0"/>
              <a:buChar char="•"/>
            </a:pPr>
            <a:r>
              <a:rPr lang="da-DK" sz="1600">
                <a:latin typeface="Myriad Pro Light"/>
              </a:rPr>
              <a:t>Den normale person, som ikke passer til kanalens image</a:t>
            </a:r>
          </a:p>
        </p:txBody>
      </p:sp>
      <p:sp>
        <p:nvSpPr>
          <p:cNvPr id="19" name="Kombinationskurve 18">
            <a:extLst>
              <a:ext uri="{FF2B5EF4-FFF2-40B4-BE49-F238E27FC236}">
                <a16:creationId xmlns:a16="http://schemas.microsoft.com/office/drawing/2014/main" id="{CBFF47F7-EE4A-9EF9-EB98-13B072319C6E}"/>
              </a:ext>
            </a:extLst>
          </p:cNvPr>
          <p:cNvSpPr/>
          <p:nvPr/>
        </p:nvSpPr>
        <p:spPr>
          <a:xfrm rot="474247" flipV="1">
            <a:off x="2219152" y="5487656"/>
            <a:ext cx="1642593" cy="291110"/>
          </a:xfrm>
          <a:custGeom>
            <a:avLst/>
            <a:gdLst>
              <a:gd name="connsiteX0" fmla="*/ 0 w 3503221"/>
              <a:gd name="connsiteY0" fmla="*/ 1831759 h 1831759"/>
              <a:gd name="connsiteX1" fmla="*/ 2458192 w 3503221"/>
              <a:gd name="connsiteY1" fmla="*/ 121713 h 1831759"/>
              <a:gd name="connsiteX2" fmla="*/ 3503221 w 3503221"/>
              <a:gd name="connsiteY2" fmla="*/ 145463 h 1831759"/>
              <a:gd name="connsiteX0" fmla="*/ 0 w 3467595"/>
              <a:gd name="connsiteY0" fmla="*/ 1818727 h 1818727"/>
              <a:gd name="connsiteX1" fmla="*/ 2458192 w 3467595"/>
              <a:gd name="connsiteY1" fmla="*/ 108681 h 1818727"/>
              <a:gd name="connsiteX2" fmla="*/ 3467595 w 3467595"/>
              <a:gd name="connsiteY2" fmla="*/ 191807 h 1818727"/>
              <a:gd name="connsiteX0" fmla="*/ 0 w 3467595"/>
              <a:gd name="connsiteY0" fmla="*/ 1847019 h 1847019"/>
              <a:gd name="connsiteX1" fmla="*/ 2458192 w 3467595"/>
              <a:gd name="connsiteY1" fmla="*/ 136973 h 1847019"/>
              <a:gd name="connsiteX2" fmla="*/ 3467595 w 3467595"/>
              <a:gd name="connsiteY2" fmla="*/ 220099 h 1847019"/>
              <a:gd name="connsiteX0" fmla="*/ 0 w 3467595"/>
              <a:gd name="connsiteY0" fmla="*/ 2012138 h 2012138"/>
              <a:gd name="connsiteX1" fmla="*/ 2179122 w 3467595"/>
              <a:gd name="connsiteY1" fmla="*/ 94274 h 2012138"/>
              <a:gd name="connsiteX2" fmla="*/ 3467595 w 3467595"/>
              <a:gd name="connsiteY2" fmla="*/ 385218 h 2012138"/>
              <a:gd name="connsiteX0" fmla="*/ 0 w 3467595"/>
              <a:gd name="connsiteY0" fmla="*/ 2012138 h 2012138"/>
              <a:gd name="connsiteX1" fmla="*/ 2179122 w 3467595"/>
              <a:gd name="connsiteY1" fmla="*/ 94274 h 2012138"/>
              <a:gd name="connsiteX2" fmla="*/ 3467595 w 3467595"/>
              <a:gd name="connsiteY2" fmla="*/ 385218 h 2012138"/>
              <a:gd name="connsiteX0" fmla="*/ 0 w 3467595"/>
              <a:gd name="connsiteY0" fmla="*/ 2012138 h 2012138"/>
              <a:gd name="connsiteX1" fmla="*/ 2179122 w 3467595"/>
              <a:gd name="connsiteY1" fmla="*/ 94274 h 2012138"/>
              <a:gd name="connsiteX2" fmla="*/ 3467595 w 3467595"/>
              <a:gd name="connsiteY2" fmla="*/ 385218 h 2012138"/>
              <a:gd name="connsiteX0" fmla="*/ 0 w 3467595"/>
              <a:gd name="connsiteY0" fmla="*/ 2175289 h 2175289"/>
              <a:gd name="connsiteX1" fmla="*/ 2161309 w 3467595"/>
              <a:gd name="connsiteY1" fmla="*/ 73357 h 2175289"/>
              <a:gd name="connsiteX2" fmla="*/ 3467595 w 3467595"/>
              <a:gd name="connsiteY2" fmla="*/ 548369 h 2175289"/>
              <a:gd name="connsiteX0" fmla="*/ 0 w 3467595"/>
              <a:gd name="connsiteY0" fmla="*/ 2175289 h 2175289"/>
              <a:gd name="connsiteX1" fmla="*/ 2161309 w 3467595"/>
              <a:gd name="connsiteY1" fmla="*/ 73357 h 2175289"/>
              <a:gd name="connsiteX2" fmla="*/ 3467595 w 3467595"/>
              <a:gd name="connsiteY2" fmla="*/ 548369 h 2175289"/>
              <a:gd name="connsiteX0" fmla="*/ 0 w 3467595"/>
              <a:gd name="connsiteY0" fmla="*/ 2175289 h 2175289"/>
              <a:gd name="connsiteX1" fmla="*/ 2161309 w 3467595"/>
              <a:gd name="connsiteY1" fmla="*/ 73357 h 2175289"/>
              <a:gd name="connsiteX2" fmla="*/ 3467595 w 3467595"/>
              <a:gd name="connsiteY2" fmla="*/ 548369 h 2175289"/>
              <a:gd name="connsiteX0" fmla="*/ 0 w 3467595"/>
              <a:gd name="connsiteY0" fmla="*/ 1900174 h 1900174"/>
              <a:gd name="connsiteX1" fmla="*/ 1727860 w 3467595"/>
              <a:gd name="connsiteY1" fmla="*/ 118876 h 1900174"/>
              <a:gd name="connsiteX2" fmla="*/ 3467595 w 3467595"/>
              <a:gd name="connsiteY2" fmla="*/ 273254 h 1900174"/>
            </a:gdLst>
            <a:ahLst/>
            <a:cxnLst>
              <a:cxn ang="0">
                <a:pos x="connsiteX0" y="connsiteY0"/>
              </a:cxn>
              <a:cxn ang="0">
                <a:pos x="connsiteX1" y="connsiteY1"/>
              </a:cxn>
              <a:cxn ang="0">
                <a:pos x="connsiteX2" y="connsiteY2"/>
              </a:cxn>
            </a:cxnLst>
            <a:rect l="l" t="t" r="r" b="b"/>
            <a:pathLst>
              <a:path w="3467595" h="1900174">
                <a:moveTo>
                  <a:pt x="0" y="1900174"/>
                </a:moveTo>
                <a:cubicBezTo>
                  <a:pt x="669966" y="775976"/>
                  <a:pt x="1393372" y="239607"/>
                  <a:pt x="1727860" y="118876"/>
                </a:cubicBezTo>
                <a:cubicBezTo>
                  <a:pt x="2311730" y="-162173"/>
                  <a:pt x="3323112" y="123823"/>
                  <a:pt x="3467595" y="273254"/>
                </a:cubicBezTo>
              </a:path>
            </a:pathLst>
          </a:custGeom>
          <a:noFill/>
          <a:ln>
            <a:solidFill>
              <a:schemeClr val="tx1"/>
            </a:solidFill>
            <a:prstDash val="dash"/>
            <a:headEnd type="none" w="med" len="med"/>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1" name="Billede 20" descr="Et billede, der indeholder indendørs, seng, soveværelse, sengeudstyr&#10;&#10;AI-genereret indhold kan være ukorrekt.">
            <a:extLst>
              <a:ext uri="{FF2B5EF4-FFF2-40B4-BE49-F238E27FC236}">
                <a16:creationId xmlns:a16="http://schemas.microsoft.com/office/drawing/2014/main" id="{829BAFC1-57BE-877C-87C9-A400B07B0C0B}"/>
              </a:ext>
            </a:extLst>
          </p:cNvPr>
          <p:cNvPicPr>
            <a:picLocks noChangeAspect="1"/>
          </p:cNvPicPr>
          <p:nvPr/>
        </p:nvPicPr>
        <p:blipFill>
          <a:blip r:embed="rId5"/>
          <a:stretch>
            <a:fillRect/>
          </a:stretch>
        </p:blipFill>
        <p:spPr>
          <a:xfrm rot="357620">
            <a:off x="10609015" y="33207"/>
            <a:ext cx="1560117" cy="2204835"/>
          </a:xfrm>
          <a:prstGeom prst="rect">
            <a:avLst/>
          </a:prstGeom>
          <a:effectLst>
            <a:outerShdw blurRad="209550" dist="38100" dir="2700000" algn="tl" rotWithShape="0">
              <a:prstClr val="black">
                <a:alpha val="40000"/>
              </a:prstClr>
            </a:outerShdw>
          </a:effectLst>
        </p:spPr>
      </p:pic>
      <p:sp>
        <p:nvSpPr>
          <p:cNvPr id="22" name="Tekstfelt 21">
            <a:extLst>
              <a:ext uri="{FF2B5EF4-FFF2-40B4-BE49-F238E27FC236}">
                <a16:creationId xmlns:a16="http://schemas.microsoft.com/office/drawing/2014/main" id="{22774A5F-562C-23B3-2767-0AAB81DC2F3A}"/>
              </a:ext>
            </a:extLst>
          </p:cNvPr>
          <p:cNvSpPr txBox="1"/>
          <p:nvPr/>
        </p:nvSpPr>
        <p:spPr>
          <a:xfrm rot="232776">
            <a:off x="6751168" y="207508"/>
            <a:ext cx="2364540" cy="830997"/>
          </a:xfrm>
          <a:prstGeom prst="rect">
            <a:avLst/>
          </a:prstGeom>
          <a:noFill/>
        </p:spPr>
        <p:txBody>
          <a:bodyPr wrap="square" rtlCol="0">
            <a:spAutoFit/>
          </a:bodyPr>
          <a:lstStyle/>
          <a:p>
            <a:r>
              <a:rPr lang="da-DK" sz="1600">
                <a:latin typeface="Myriad Pro Light" panose="020B0403030403020204" pitchFamily="34" charset="0"/>
              </a:rPr>
              <a:t>Opfind jeres …</a:t>
            </a:r>
            <a:r>
              <a:rPr lang="da-DK" sz="1600" err="1">
                <a:latin typeface="Myriad Pro Light" panose="020B0403030403020204" pitchFamily="34" charset="0"/>
              </a:rPr>
              <a:t>fluencer</a:t>
            </a:r>
            <a:endParaRPr lang="da-DK" sz="1600">
              <a:latin typeface="Myriad Pro Light" panose="020B0403030403020204" pitchFamily="34" charset="0"/>
            </a:endParaRPr>
          </a:p>
          <a:p>
            <a:r>
              <a:rPr lang="da-DK" sz="1600">
                <a:latin typeface="Myriad Pro Light" panose="020B0403030403020204" pitchFamily="34" charset="0"/>
              </a:rPr>
              <a:t>Hvem er han/hun? Hvad laver de på deres kanal</a:t>
            </a:r>
          </a:p>
        </p:txBody>
      </p:sp>
      <p:sp>
        <p:nvSpPr>
          <p:cNvPr id="23" name="Kombinationskurve 22">
            <a:extLst>
              <a:ext uri="{FF2B5EF4-FFF2-40B4-BE49-F238E27FC236}">
                <a16:creationId xmlns:a16="http://schemas.microsoft.com/office/drawing/2014/main" id="{1DA4C91E-E79A-C81C-ACC9-B407A7EBE23C}"/>
              </a:ext>
            </a:extLst>
          </p:cNvPr>
          <p:cNvSpPr/>
          <p:nvPr/>
        </p:nvSpPr>
        <p:spPr>
          <a:xfrm rot="5600146" flipV="1">
            <a:off x="7601538" y="1218964"/>
            <a:ext cx="450324" cy="45719"/>
          </a:xfrm>
          <a:custGeom>
            <a:avLst/>
            <a:gdLst>
              <a:gd name="connsiteX0" fmla="*/ 0 w 3503221"/>
              <a:gd name="connsiteY0" fmla="*/ 1831759 h 1831759"/>
              <a:gd name="connsiteX1" fmla="*/ 2458192 w 3503221"/>
              <a:gd name="connsiteY1" fmla="*/ 121713 h 1831759"/>
              <a:gd name="connsiteX2" fmla="*/ 3503221 w 3503221"/>
              <a:gd name="connsiteY2" fmla="*/ 145463 h 1831759"/>
              <a:gd name="connsiteX0" fmla="*/ 0 w 3467595"/>
              <a:gd name="connsiteY0" fmla="*/ 1818727 h 1818727"/>
              <a:gd name="connsiteX1" fmla="*/ 2458192 w 3467595"/>
              <a:gd name="connsiteY1" fmla="*/ 108681 h 1818727"/>
              <a:gd name="connsiteX2" fmla="*/ 3467595 w 3467595"/>
              <a:gd name="connsiteY2" fmla="*/ 191807 h 1818727"/>
              <a:gd name="connsiteX0" fmla="*/ 0 w 3467595"/>
              <a:gd name="connsiteY0" fmla="*/ 1847019 h 1847019"/>
              <a:gd name="connsiteX1" fmla="*/ 2458192 w 3467595"/>
              <a:gd name="connsiteY1" fmla="*/ 136973 h 1847019"/>
              <a:gd name="connsiteX2" fmla="*/ 3467595 w 3467595"/>
              <a:gd name="connsiteY2" fmla="*/ 220099 h 1847019"/>
              <a:gd name="connsiteX0" fmla="*/ 0 w 3467595"/>
              <a:gd name="connsiteY0" fmla="*/ 2012138 h 2012138"/>
              <a:gd name="connsiteX1" fmla="*/ 2179122 w 3467595"/>
              <a:gd name="connsiteY1" fmla="*/ 94274 h 2012138"/>
              <a:gd name="connsiteX2" fmla="*/ 3467595 w 3467595"/>
              <a:gd name="connsiteY2" fmla="*/ 385218 h 2012138"/>
              <a:gd name="connsiteX0" fmla="*/ 0 w 3467595"/>
              <a:gd name="connsiteY0" fmla="*/ 2012138 h 2012138"/>
              <a:gd name="connsiteX1" fmla="*/ 2179122 w 3467595"/>
              <a:gd name="connsiteY1" fmla="*/ 94274 h 2012138"/>
              <a:gd name="connsiteX2" fmla="*/ 3467595 w 3467595"/>
              <a:gd name="connsiteY2" fmla="*/ 385218 h 2012138"/>
              <a:gd name="connsiteX0" fmla="*/ 0 w 3467595"/>
              <a:gd name="connsiteY0" fmla="*/ 2012138 h 2012138"/>
              <a:gd name="connsiteX1" fmla="*/ 2179122 w 3467595"/>
              <a:gd name="connsiteY1" fmla="*/ 94274 h 2012138"/>
              <a:gd name="connsiteX2" fmla="*/ 3467595 w 3467595"/>
              <a:gd name="connsiteY2" fmla="*/ 385218 h 2012138"/>
              <a:gd name="connsiteX0" fmla="*/ 0 w 3467595"/>
              <a:gd name="connsiteY0" fmla="*/ 2175289 h 2175289"/>
              <a:gd name="connsiteX1" fmla="*/ 2161309 w 3467595"/>
              <a:gd name="connsiteY1" fmla="*/ 73357 h 2175289"/>
              <a:gd name="connsiteX2" fmla="*/ 3467595 w 3467595"/>
              <a:gd name="connsiteY2" fmla="*/ 548369 h 2175289"/>
              <a:gd name="connsiteX0" fmla="*/ 0 w 3467595"/>
              <a:gd name="connsiteY0" fmla="*/ 2175289 h 2175289"/>
              <a:gd name="connsiteX1" fmla="*/ 2161309 w 3467595"/>
              <a:gd name="connsiteY1" fmla="*/ 73357 h 2175289"/>
              <a:gd name="connsiteX2" fmla="*/ 3467595 w 3467595"/>
              <a:gd name="connsiteY2" fmla="*/ 548369 h 2175289"/>
              <a:gd name="connsiteX0" fmla="*/ 0 w 3467595"/>
              <a:gd name="connsiteY0" fmla="*/ 2175289 h 2175289"/>
              <a:gd name="connsiteX1" fmla="*/ 2161309 w 3467595"/>
              <a:gd name="connsiteY1" fmla="*/ 73357 h 2175289"/>
              <a:gd name="connsiteX2" fmla="*/ 3467595 w 3467595"/>
              <a:gd name="connsiteY2" fmla="*/ 548369 h 2175289"/>
              <a:gd name="connsiteX0" fmla="*/ 0 w 3467595"/>
              <a:gd name="connsiteY0" fmla="*/ 1900174 h 1900174"/>
              <a:gd name="connsiteX1" fmla="*/ 1727860 w 3467595"/>
              <a:gd name="connsiteY1" fmla="*/ 118876 h 1900174"/>
              <a:gd name="connsiteX2" fmla="*/ 3467595 w 3467595"/>
              <a:gd name="connsiteY2" fmla="*/ 273254 h 1900174"/>
            </a:gdLst>
            <a:ahLst/>
            <a:cxnLst>
              <a:cxn ang="0">
                <a:pos x="connsiteX0" y="connsiteY0"/>
              </a:cxn>
              <a:cxn ang="0">
                <a:pos x="connsiteX1" y="connsiteY1"/>
              </a:cxn>
              <a:cxn ang="0">
                <a:pos x="connsiteX2" y="connsiteY2"/>
              </a:cxn>
            </a:cxnLst>
            <a:rect l="l" t="t" r="r" b="b"/>
            <a:pathLst>
              <a:path w="3467595" h="1900174">
                <a:moveTo>
                  <a:pt x="0" y="1900174"/>
                </a:moveTo>
                <a:cubicBezTo>
                  <a:pt x="669966" y="775976"/>
                  <a:pt x="1393372" y="239607"/>
                  <a:pt x="1727860" y="118876"/>
                </a:cubicBezTo>
                <a:cubicBezTo>
                  <a:pt x="2311730" y="-162173"/>
                  <a:pt x="3323112" y="123823"/>
                  <a:pt x="3467595" y="273254"/>
                </a:cubicBezTo>
              </a:path>
            </a:pathLst>
          </a:custGeom>
          <a:noFill/>
          <a:ln>
            <a:solidFill>
              <a:schemeClr val="tx1"/>
            </a:solidFill>
            <a:prstDash val="dash"/>
            <a:headEnd type="none" w="med" len="med"/>
            <a:tailEnd type="triangle"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 name="Graphic 1" descr="Pen outline">
            <a:extLst>
              <a:ext uri="{FF2B5EF4-FFF2-40B4-BE49-F238E27FC236}">
                <a16:creationId xmlns:a16="http://schemas.microsoft.com/office/drawing/2014/main" id="{07924198-5D48-0657-9F22-28DB44018FC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0361937">
            <a:off x="8919819" y="473190"/>
            <a:ext cx="1010308" cy="1010308"/>
          </a:xfrm>
          <a:prstGeom prst="rect">
            <a:avLst/>
          </a:prstGeom>
        </p:spPr>
      </p:pic>
      <p:pic>
        <p:nvPicPr>
          <p:cNvPr id="3" name="Graphic 2" descr="Cut outline">
            <a:extLst>
              <a:ext uri="{FF2B5EF4-FFF2-40B4-BE49-F238E27FC236}">
                <a16:creationId xmlns:a16="http://schemas.microsoft.com/office/drawing/2014/main" id="{688281BA-534B-4777-48F9-888576338E2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11139462">
            <a:off x="4050265" y="-223494"/>
            <a:ext cx="1596984" cy="1596984"/>
          </a:xfrm>
          <a:prstGeom prst="rect">
            <a:avLst/>
          </a:prstGeom>
        </p:spPr>
      </p:pic>
    </p:spTree>
    <p:extLst>
      <p:ext uri="{BB962C8B-B14F-4D97-AF65-F5344CB8AC3E}">
        <p14:creationId xmlns:p14="http://schemas.microsoft.com/office/powerpoint/2010/main" val="32850874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8D8325E7-140A-D07D-60F1-D562D01A159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44592B1-1F32-D575-0F2E-1684389CB2FE}"/>
              </a:ext>
            </a:extLst>
          </p:cNvPr>
          <p:cNvSpPr>
            <a:spLocks noGrp="1"/>
          </p:cNvSpPr>
          <p:nvPr>
            <p:ph type="title"/>
          </p:nvPr>
        </p:nvSpPr>
        <p:spPr/>
        <p:txBody>
          <a:bodyPr/>
          <a:lstStyle/>
          <a:p>
            <a:r>
              <a:rPr lang="da-DK">
                <a:solidFill>
                  <a:schemeClr val="bg1"/>
                </a:solidFill>
              </a:rPr>
              <a:t>Overvej</a:t>
            </a:r>
          </a:p>
        </p:txBody>
      </p:sp>
      <p:sp>
        <p:nvSpPr>
          <p:cNvPr id="3" name="Pladsholder til indhold 2">
            <a:extLst>
              <a:ext uri="{FF2B5EF4-FFF2-40B4-BE49-F238E27FC236}">
                <a16:creationId xmlns:a16="http://schemas.microsoft.com/office/drawing/2014/main" id="{500AA525-DC55-072D-5927-671EA47B27F7}"/>
              </a:ext>
            </a:extLst>
          </p:cNvPr>
          <p:cNvSpPr>
            <a:spLocks noGrp="1"/>
          </p:cNvSpPr>
          <p:nvPr>
            <p:ph idx="1"/>
          </p:nvPr>
        </p:nvSpPr>
        <p:spPr>
          <a:xfrm>
            <a:off x="1066799" y="1461404"/>
            <a:ext cx="10058401" cy="2836703"/>
          </a:xfrm>
        </p:spPr>
        <p:txBody>
          <a:bodyPr vert="horz" lIns="91440" tIns="45720" rIns="91440" bIns="45720" rtlCol="0" anchor="t">
            <a:normAutofit fontScale="77500" lnSpcReduction="20000"/>
          </a:bodyPr>
          <a:lstStyle/>
          <a:p>
            <a:pPr marL="514350" indent="-514350"/>
            <a:r>
              <a:rPr lang="da-DK">
                <a:solidFill>
                  <a:schemeClr val="bg1"/>
                </a:solidFill>
              </a:rPr>
              <a:t>Hvordan bliver du påvirket af billederne? Hvilken følelse får du?</a:t>
            </a:r>
            <a:endParaRPr lang="da-DK"/>
          </a:p>
          <a:p>
            <a:pPr marL="514350" indent="-514350"/>
            <a:r>
              <a:rPr lang="da-DK">
                <a:solidFill>
                  <a:schemeClr val="bg1"/>
                </a:solidFill>
                <a:latin typeface="Myriad Pro Light"/>
              </a:rPr>
              <a:t>Får du lyst til at gøre det samme som på nogen af billederne? Hvorfor? Hvorfor ikke?</a:t>
            </a:r>
          </a:p>
          <a:p>
            <a:pPr marL="514350" indent="-514350">
              <a:buFont typeface="Arial" panose="02110004020202020204"/>
              <a:buChar char="•"/>
            </a:pPr>
            <a:endParaRPr lang="da-DK">
              <a:solidFill>
                <a:schemeClr val="bg1"/>
              </a:solidFill>
            </a:endParaRPr>
          </a:p>
          <a:p>
            <a:pPr marL="514350" indent="-514350">
              <a:buFont typeface="Arial" panose="02110004020202020204"/>
            </a:pPr>
            <a:endParaRPr lang="da-DK">
              <a:solidFill>
                <a:schemeClr val="bg1"/>
              </a:solidFill>
              <a:latin typeface="Myriad Pro Light"/>
            </a:endParaRPr>
          </a:p>
          <a:p>
            <a:pPr marL="514350" indent="-514350">
              <a:buFont typeface="Arial" panose="02110004020202020204"/>
            </a:pPr>
            <a:endParaRPr lang="da-DK">
              <a:solidFill>
                <a:schemeClr val="bg1"/>
              </a:solidFill>
              <a:latin typeface="Myriad Pro Light"/>
            </a:endParaRPr>
          </a:p>
          <a:p>
            <a:pPr marL="514350" indent="-514350"/>
            <a:endParaRPr lang="da-DK">
              <a:solidFill>
                <a:schemeClr val="bg1"/>
              </a:solidFill>
              <a:latin typeface="Myriad Pro Light"/>
            </a:endParaRPr>
          </a:p>
          <a:p>
            <a:pPr marL="514350" indent="-514350"/>
            <a:r>
              <a:rPr lang="da-DK">
                <a:solidFill>
                  <a:schemeClr val="bg1"/>
                </a:solidFill>
                <a:latin typeface="Myriad Pro Light"/>
              </a:rPr>
              <a:t>Beskriv et af billederne fra kamerarullen. Hvorfor har I valgt det?</a:t>
            </a:r>
          </a:p>
          <a:p>
            <a:pPr marL="514350" indent="-514350"/>
            <a:endParaRPr lang="da-DK">
              <a:solidFill>
                <a:schemeClr val="bg1"/>
              </a:solidFill>
              <a:latin typeface="Myriad Pro Light"/>
            </a:endParaRPr>
          </a:p>
          <a:p>
            <a:pPr marL="514350" indent="-514350"/>
            <a:endParaRPr lang="da-DK">
              <a:solidFill>
                <a:schemeClr val="bg1"/>
              </a:solidFill>
              <a:latin typeface="Myriad Pro Light"/>
              <a:cs typeface="Arial"/>
            </a:endParaRPr>
          </a:p>
          <a:p>
            <a:endParaRPr lang="da-DK" sz="2300">
              <a:solidFill>
                <a:schemeClr val="bg1"/>
              </a:solidFill>
              <a:latin typeface="Segoe UI"/>
              <a:cs typeface="Segoe UI"/>
            </a:endParaRPr>
          </a:p>
          <a:p>
            <a:pPr marL="514350" indent="-514350"/>
            <a:endParaRPr lang="da-DK">
              <a:solidFill>
                <a:schemeClr val="bg1"/>
              </a:solidFill>
            </a:endParaRPr>
          </a:p>
          <a:p>
            <a:pPr marL="514350" indent="-514350"/>
            <a:endParaRPr lang="da-DK">
              <a:solidFill>
                <a:schemeClr val="bg1"/>
              </a:solidFill>
            </a:endParaRPr>
          </a:p>
        </p:txBody>
      </p:sp>
      <p:pic>
        <p:nvPicPr>
          <p:cNvPr id="4" name="Billede 3" descr="Et billede, der indeholder logo, Grafik, Font/skrifttype, symbol&#10;&#10;AI-genereret indhold kan være ukorrekt.">
            <a:extLst>
              <a:ext uri="{FF2B5EF4-FFF2-40B4-BE49-F238E27FC236}">
                <a16:creationId xmlns:a16="http://schemas.microsoft.com/office/drawing/2014/main" id="{080A8D1C-9DAF-EDE7-D800-DD2CDA592FEE}"/>
              </a:ext>
            </a:extLst>
          </p:cNvPr>
          <p:cNvPicPr>
            <a:picLocks noChangeAspect="1"/>
          </p:cNvPicPr>
          <p:nvPr/>
        </p:nvPicPr>
        <p:blipFill>
          <a:blip r:embed="rId2"/>
          <a:stretch>
            <a:fillRect/>
          </a:stretch>
        </p:blipFill>
        <p:spPr>
          <a:xfrm>
            <a:off x="11085763" y="92487"/>
            <a:ext cx="971550" cy="971550"/>
          </a:xfrm>
          <a:prstGeom prst="rect">
            <a:avLst/>
          </a:prstGeom>
        </p:spPr>
      </p:pic>
      <p:sp>
        <p:nvSpPr>
          <p:cNvPr id="6" name="Titel 1">
            <a:extLst>
              <a:ext uri="{FF2B5EF4-FFF2-40B4-BE49-F238E27FC236}">
                <a16:creationId xmlns:a16="http://schemas.microsoft.com/office/drawing/2014/main" id="{F7CA10A5-964C-761A-7B6A-101E1C003A79}"/>
              </a:ext>
            </a:extLst>
          </p:cNvPr>
          <p:cNvSpPr txBox="1">
            <a:spLocks/>
          </p:cNvSpPr>
          <p:nvPr/>
        </p:nvSpPr>
        <p:spPr>
          <a:xfrm>
            <a:off x="1025235" y="2864694"/>
            <a:ext cx="10058402" cy="7490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Myriad Pro Light" panose="020B0403030403020204" pitchFamily="34" charset="0"/>
                <a:ea typeface="+mj-ea"/>
                <a:cs typeface="+mj-cs"/>
              </a:defRPr>
            </a:lvl1pPr>
          </a:lstStyle>
          <a:p>
            <a:r>
              <a:rPr lang="da-DK">
                <a:solidFill>
                  <a:schemeClr val="bg1"/>
                </a:solidFill>
                <a:latin typeface="Myriad Pro Light"/>
              </a:rPr>
              <a:t>Fortæl</a:t>
            </a:r>
            <a:endParaRPr lang="da-DK">
              <a:solidFill>
                <a:schemeClr val="bg1"/>
              </a:solidFill>
            </a:endParaRPr>
          </a:p>
        </p:txBody>
      </p:sp>
    </p:spTree>
    <p:extLst>
      <p:ext uri="{BB962C8B-B14F-4D97-AF65-F5344CB8AC3E}">
        <p14:creationId xmlns:p14="http://schemas.microsoft.com/office/powerpoint/2010/main" val="36906855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9D264305-544B-055C-BE6D-4FFAF65C3F9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B3FE4C9-56FB-06DC-950C-EE2E57DE1E0F}"/>
              </a:ext>
            </a:extLst>
          </p:cNvPr>
          <p:cNvSpPr>
            <a:spLocks noGrp="1"/>
          </p:cNvSpPr>
          <p:nvPr>
            <p:ph type="title"/>
          </p:nvPr>
        </p:nvSpPr>
        <p:spPr/>
        <p:txBody>
          <a:bodyPr/>
          <a:lstStyle/>
          <a:p>
            <a:r>
              <a:rPr lang="da-DK">
                <a:solidFill>
                  <a:schemeClr val="bg1"/>
                </a:solidFill>
              </a:rPr>
              <a:t>Overvej</a:t>
            </a:r>
          </a:p>
        </p:txBody>
      </p:sp>
      <p:sp>
        <p:nvSpPr>
          <p:cNvPr id="3" name="Pladsholder til indhold 2">
            <a:extLst>
              <a:ext uri="{FF2B5EF4-FFF2-40B4-BE49-F238E27FC236}">
                <a16:creationId xmlns:a16="http://schemas.microsoft.com/office/drawing/2014/main" id="{CA79A0A5-5314-966C-BFEB-64492D104EF6}"/>
              </a:ext>
            </a:extLst>
          </p:cNvPr>
          <p:cNvSpPr>
            <a:spLocks noGrp="1"/>
          </p:cNvSpPr>
          <p:nvPr>
            <p:ph idx="1"/>
          </p:nvPr>
        </p:nvSpPr>
        <p:spPr>
          <a:xfrm>
            <a:off x="1066799" y="1461404"/>
            <a:ext cx="10058401" cy="5178120"/>
          </a:xfrm>
        </p:spPr>
        <p:txBody>
          <a:bodyPr vert="horz" lIns="91440" tIns="45720" rIns="91440" bIns="45720" rtlCol="0" anchor="t">
            <a:normAutofit fontScale="70000" lnSpcReduction="20000"/>
          </a:bodyPr>
          <a:lstStyle/>
          <a:p>
            <a:pPr marL="514350" indent="-514350"/>
            <a:r>
              <a:rPr lang="da-DK">
                <a:solidFill>
                  <a:schemeClr val="bg1"/>
                </a:solidFill>
              </a:rPr>
              <a:t>Hvordan bliver du påvirket af billederne? Hvilken følelse får du?</a:t>
            </a:r>
            <a:endParaRPr lang="da-DK"/>
          </a:p>
          <a:p>
            <a:pPr marL="514350" indent="-514350"/>
            <a:r>
              <a:rPr lang="da-DK">
                <a:solidFill>
                  <a:schemeClr val="bg1"/>
                </a:solidFill>
                <a:latin typeface="Myriad Pro Light"/>
              </a:rPr>
              <a:t>Får du lyst til at gøre det samme som på nogen af billederne? Hvorfor? Hvorfor ikke?</a:t>
            </a:r>
          </a:p>
          <a:p>
            <a:pPr marL="514350" indent="-514350">
              <a:buFont typeface="Arial" panose="02110004020202020204"/>
              <a:buChar char="•"/>
            </a:pPr>
            <a:endParaRPr lang="da-DK">
              <a:solidFill>
                <a:schemeClr val="bg1"/>
              </a:solidFill>
            </a:endParaRPr>
          </a:p>
          <a:p>
            <a:pPr marL="514350" indent="-514350">
              <a:buFont typeface="Arial" panose="02110004020202020204"/>
            </a:pPr>
            <a:endParaRPr lang="da-DK">
              <a:solidFill>
                <a:schemeClr val="bg1"/>
              </a:solidFill>
              <a:latin typeface="Myriad Pro Light"/>
            </a:endParaRPr>
          </a:p>
          <a:p>
            <a:pPr marL="514350" indent="-514350">
              <a:buFont typeface="Arial" panose="02110004020202020204"/>
            </a:pPr>
            <a:endParaRPr lang="da-DK">
              <a:solidFill>
                <a:schemeClr val="bg1"/>
              </a:solidFill>
              <a:latin typeface="Myriad Pro Light"/>
            </a:endParaRPr>
          </a:p>
          <a:p>
            <a:pPr marL="514350" indent="-514350"/>
            <a:endParaRPr lang="da-DK">
              <a:solidFill>
                <a:schemeClr val="bg1"/>
              </a:solidFill>
              <a:latin typeface="Myriad Pro Light"/>
            </a:endParaRPr>
          </a:p>
          <a:p>
            <a:pPr marL="514350" indent="-514350"/>
            <a:r>
              <a:rPr lang="da-DK">
                <a:solidFill>
                  <a:schemeClr val="bg1"/>
                </a:solidFill>
                <a:latin typeface="Myriad Pro Light"/>
              </a:rPr>
              <a:t>Beskriv et af billederne fra kamerarullen. Hvorfor har I valgt det?</a:t>
            </a:r>
          </a:p>
          <a:p>
            <a:pPr marL="514350" indent="-514350"/>
            <a:endParaRPr lang="da-DK">
              <a:solidFill>
                <a:schemeClr val="bg1"/>
              </a:solidFill>
              <a:latin typeface="Myriad Pro Light"/>
            </a:endParaRPr>
          </a:p>
          <a:p>
            <a:pPr marL="514350" indent="-514350"/>
            <a:r>
              <a:rPr lang="da-DK">
                <a:solidFill>
                  <a:schemeClr val="bg1"/>
                </a:solidFill>
                <a:latin typeface="Myriad Pro Light"/>
              </a:rPr>
              <a:t>Fortæl om en gang, du selv så noget, nogen havde delt på YouTube eller sociale medier, der gav dig en god følelse.</a:t>
            </a:r>
            <a:endParaRPr lang="da-DK">
              <a:solidFill>
                <a:schemeClr val="bg1"/>
              </a:solidFill>
            </a:endParaRPr>
          </a:p>
          <a:p>
            <a:pPr marL="514350" indent="-514350"/>
            <a:r>
              <a:rPr lang="da-DK">
                <a:solidFill>
                  <a:schemeClr val="bg1"/>
                </a:solidFill>
                <a:latin typeface="Myriad Pro Light"/>
              </a:rPr>
              <a:t>Fortæl om en gang, noget du så, gjorde dig ked af det. Hvad gjorde du ved det?</a:t>
            </a:r>
          </a:p>
          <a:p>
            <a:pPr marL="514350" indent="-514350"/>
            <a:endParaRPr lang="da-DK">
              <a:solidFill>
                <a:schemeClr val="bg1"/>
              </a:solidFill>
            </a:endParaRPr>
          </a:p>
          <a:p>
            <a:pPr marL="514350" indent="-514350"/>
            <a:r>
              <a:rPr lang="da-DK" sz="2900">
                <a:solidFill>
                  <a:schemeClr val="bg1"/>
                </a:solidFill>
                <a:latin typeface="Arial"/>
                <a:cs typeface="Arial"/>
              </a:rPr>
              <a:t>Hvad vælger vi selv at vise, og hvad "gemmer" vi for andre?</a:t>
            </a:r>
          </a:p>
          <a:p>
            <a:pPr marL="514350" indent="-514350"/>
            <a:r>
              <a:rPr lang="da-DK" sz="2900">
                <a:solidFill>
                  <a:schemeClr val="bg1"/>
                </a:solidFill>
                <a:latin typeface="Arial"/>
                <a:cs typeface="Arial"/>
              </a:rPr>
              <a:t>Hvilke normer er det med til at skabe?</a:t>
            </a:r>
            <a:endParaRPr lang="en-US" sz="2900">
              <a:solidFill>
                <a:schemeClr val="bg1"/>
              </a:solidFill>
              <a:latin typeface="Arial"/>
              <a:cs typeface="Arial"/>
            </a:endParaRPr>
          </a:p>
          <a:p>
            <a:endParaRPr lang="da-DK" sz="2300">
              <a:solidFill>
                <a:schemeClr val="bg1"/>
              </a:solidFill>
              <a:latin typeface="Segoe UI"/>
              <a:cs typeface="Segoe UI"/>
            </a:endParaRPr>
          </a:p>
          <a:p>
            <a:pPr marL="514350" indent="-514350"/>
            <a:endParaRPr lang="da-DK">
              <a:solidFill>
                <a:schemeClr val="bg1"/>
              </a:solidFill>
            </a:endParaRPr>
          </a:p>
          <a:p>
            <a:pPr marL="514350" indent="-514350"/>
            <a:endParaRPr lang="da-DK">
              <a:solidFill>
                <a:schemeClr val="bg1"/>
              </a:solidFill>
            </a:endParaRPr>
          </a:p>
        </p:txBody>
      </p:sp>
      <p:pic>
        <p:nvPicPr>
          <p:cNvPr id="4" name="Billede 3" descr="Et billede, der indeholder logo, Grafik, Font/skrifttype, symbol&#10;&#10;AI-genereret indhold kan være ukorrekt.">
            <a:extLst>
              <a:ext uri="{FF2B5EF4-FFF2-40B4-BE49-F238E27FC236}">
                <a16:creationId xmlns:a16="http://schemas.microsoft.com/office/drawing/2014/main" id="{D2793223-057C-CD3F-459D-24180744F5AA}"/>
              </a:ext>
            </a:extLst>
          </p:cNvPr>
          <p:cNvPicPr>
            <a:picLocks noChangeAspect="1"/>
          </p:cNvPicPr>
          <p:nvPr/>
        </p:nvPicPr>
        <p:blipFill>
          <a:blip r:embed="rId2"/>
          <a:stretch>
            <a:fillRect/>
          </a:stretch>
        </p:blipFill>
        <p:spPr>
          <a:xfrm>
            <a:off x="11085763" y="92487"/>
            <a:ext cx="971550" cy="971550"/>
          </a:xfrm>
          <a:prstGeom prst="rect">
            <a:avLst/>
          </a:prstGeom>
        </p:spPr>
      </p:pic>
      <p:sp>
        <p:nvSpPr>
          <p:cNvPr id="6" name="Titel 1">
            <a:extLst>
              <a:ext uri="{FF2B5EF4-FFF2-40B4-BE49-F238E27FC236}">
                <a16:creationId xmlns:a16="http://schemas.microsoft.com/office/drawing/2014/main" id="{000D5837-709E-DC49-1D74-FADB9E117DA4}"/>
              </a:ext>
            </a:extLst>
          </p:cNvPr>
          <p:cNvSpPr txBox="1">
            <a:spLocks/>
          </p:cNvSpPr>
          <p:nvPr/>
        </p:nvSpPr>
        <p:spPr>
          <a:xfrm>
            <a:off x="1025235" y="2864694"/>
            <a:ext cx="10058402" cy="74900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Myriad Pro Light" panose="020B0403030403020204" pitchFamily="34" charset="0"/>
                <a:ea typeface="+mj-ea"/>
                <a:cs typeface="+mj-cs"/>
              </a:defRPr>
            </a:lvl1pPr>
          </a:lstStyle>
          <a:p>
            <a:r>
              <a:rPr lang="da-DK">
                <a:solidFill>
                  <a:schemeClr val="bg1"/>
                </a:solidFill>
                <a:latin typeface="Myriad Pro Light"/>
              </a:rPr>
              <a:t>Fortæl</a:t>
            </a:r>
            <a:endParaRPr lang="da-DK">
              <a:solidFill>
                <a:schemeClr val="bg1"/>
              </a:solidFill>
            </a:endParaRPr>
          </a:p>
        </p:txBody>
      </p:sp>
    </p:spTree>
    <p:extLst>
      <p:ext uri="{BB962C8B-B14F-4D97-AF65-F5344CB8AC3E}">
        <p14:creationId xmlns:p14="http://schemas.microsoft.com/office/powerpoint/2010/main" val="3695167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a:extLst>
            <a:ext uri="{FF2B5EF4-FFF2-40B4-BE49-F238E27FC236}">
              <a16:creationId xmlns:a16="http://schemas.microsoft.com/office/drawing/2014/main" id="{276B62C9-3543-6B5E-A7AB-F4CF9DB99A4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5CD92E2-6490-60CA-95DD-4F6E89E6D922}"/>
              </a:ext>
            </a:extLst>
          </p:cNvPr>
          <p:cNvSpPr>
            <a:spLocks noGrp="1"/>
          </p:cNvSpPr>
          <p:nvPr>
            <p:ph type="title"/>
          </p:nvPr>
        </p:nvSpPr>
        <p:spPr/>
        <p:txBody>
          <a:bodyPr/>
          <a:lstStyle/>
          <a:p>
            <a:r>
              <a:rPr lang="da-DK">
                <a:solidFill>
                  <a:schemeClr val="bg1"/>
                </a:solidFill>
              </a:rPr>
              <a:t>Citater fra unge</a:t>
            </a:r>
          </a:p>
        </p:txBody>
      </p:sp>
      <p:pic>
        <p:nvPicPr>
          <p:cNvPr id="4" name="Billede 3" descr="Et billede, der indeholder logo, Grafik, Font/skrifttype, symbol&#10;&#10;AI-genereret indhold kan være ukorrekt.">
            <a:extLst>
              <a:ext uri="{FF2B5EF4-FFF2-40B4-BE49-F238E27FC236}">
                <a16:creationId xmlns:a16="http://schemas.microsoft.com/office/drawing/2014/main" id="{8B7D4E09-46C1-A209-9551-CDD1E592CB3E}"/>
              </a:ext>
            </a:extLst>
          </p:cNvPr>
          <p:cNvPicPr>
            <a:picLocks noChangeAspect="1"/>
          </p:cNvPicPr>
          <p:nvPr/>
        </p:nvPicPr>
        <p:blipFill>
          <a:blip r:embed="rId2"/>
          <a:stretch>
            <a:fillRect/>
          </a:stretch>
        </p:blipFill>
        <p:spPr>
          <a:xfrm>
            <a:off x="11085763" y="92487"/>
            <a:ext cx="971550" cy="971550"/>
          </a:xfrm>
          <a:prstGeom prst="rect">
            <a:avLst/>
          </a:prstGeom>
        </p:spPr>
      </p:pic>
      <p:sp>
        <p:nvSpPr>
          <p:cNvPr id="6" name="Afrundet rektangulær billedforklaring 5">
            <a:extLst>
              <a:ext uri="{FF2B5EF4-FFF2-40B4-BE49-F238E27FC236}">
                <a16:creationId xmlns:a16="http://schemas.microsoft.com/office/drawing/2014/main" id="{0E2D8983-9FF5-B696-E16D-750EA8D4E070}"/>
              </a:ext>
            </a:extLst>
          </p:cNvPr>
          <p:cNvSpPr/>
          <p:nvPr/>
        </p:nvSpPr>
        <p:spPr>
          <a:xfrm>
            <a:off x="5668488" y="314187"/>
            <a:ext cx="3566838" cy="2779127"/>
          </a:xfrm>
          <a:prstGeom prst="wedgeRoundRectCallout">
            <a:avLst>
              <a:gd name="adj1" fmla="val -38966"/>
              <a:gd name="adj2" fmla="val 73683"/>
              <a:gd name="adj3" fmla="val 1666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i="1">
                <a:latin typeface="Myriad Pro Light" panose="020B0403030403020204" pitchFamily="34" charset="0"/>
              </a:rPr>
              <a:t>På internettet er der en masse billeder af folk, som er </a:t>
            </a:r>
            <a:r>
              <a:rPr lang="da-DK" i="1" err="1">
                <a:latin typeface="Myriad Pro Light" panose="020B0403030403020204" pitchFamily="34" charset="0"/>
              </a:rPr>
              <a:t>mega</a:t>
            </a:r>
            <a:r>
              <a:rPr lang="da-DK" i="1">
                <a:latin typeface="Myriad Pro Light" panose="020B0403030403020204" pitchFamily="34" charset="0"/>
              </a:rPr>
              <a:t> slanke og tynde. Og så vil man gerne være ligesom dem, og mere man tænker over det, jo mere kommer man til ikke at kunne lide sig selv, fordi man hellere vil være en anden. ​</a:t>
            </a:r>
          </a:p>
        </p:txBody>
      </p:sp>
      <p:sp>
        <p:nvSpPr>
          <p:cNvPr id="7" name="Afrundet rektangulær billedforklaring 6">
            <a:extLst>
              <a:ext uri="{FF2B5EF4-FFF2-40B4-BE49-F238E27FC236}">
                <a16:creationId xmlns:a16="http://schemas.microsoft.com/office/drawing/2014/main" id="{2B9E4E92-4E33-FE68-02B8-08553FA33FE4}"/>
              </a:ext>
            </a:extLst>
          </p:cNvPr>
          <p:cNvSpPr/>
          <p:nvPr/>
        </p:nvSpPr>
        <p:spPr>
          <a:xfrm>
            <a:off x="928256" y="2462989"/>
            <a:ext cx="3566838" cy="2779127"/>
          </a:xfrm>
          <a:prstGeom prst="wedgeRoundRectCallout">
            <a:avLst>
              <a:gd name="adj1" fmla="val -38966"/>
              <a:gd name="adj2" fmla="val 73683"/>
              <a:gd name="adj3" fmla="val 1666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base"/>
            <a:r>
              <a:rPr lang="en-US" i="1" err="1">
                <a:latin typeface="Myriad Pro Light" panose="020B0403030403020204" pitchFamily="34" charset="0"/>
              </a:rPr>
              <a:t>Når</a:t>
            </a:r>
            <a:r>
              <a:rPr lang="en-US" i="1">
                <a:latin typeface="Myriad Pro Light" panose="020B0403030403020204" pitchFamily="34" charset="0"/>
              </a:rPr>
              <a:t> </a:t>
            </a:r>
            <a:r>
              <a:rPr lang="en-US" i="1" err="1">
                <a:latin typeface="Myriad Pro Light" panose="020B0403030403020204" pitchFamily="34" charset="0"/>
              </a:rPr>
              <a:t>jeg</a:t>
            </a:r>
            <a:r>
              <a:rPr lang="en-US" i="1">
                <a:latin typeface="Myriad Pro Light" panose="020B0403030403020204" pitchFamily="34" charset="0"/>
              </a:rPr>
              <a:t> scroller </a:t>
            </a:r>
            <a:r>
              <a:rPr lang="en-US" i="1" err="1">
                <a:latin typeface="Myriad Pro Light" panose="020B0403030403020204" pitchFamily="34" charset="0"/>
              </a:rPr>
              <a:t>ned</a:t>
            </a:r>
            <a:r>
              <a:rPr lang="en-US" i="1">
                <a:latin typeface="Myriad Pro Light" panose="020B0403030403020204" pitchFamily="34" charset="0"/>
              </a:rPr>
              <a:t> </a:t>
            </a:r>
            <a:r>
              <a:rPr lang="en-US" i="1" err="1">
                <a:latin typeface="Myriad Pro Light" panose="020B0403030403020204" pitchFamily="34" charset="0"/>
              </a:rPr>
              <a:t>på</a:t>
            </a:r>
            <a:r>
              <a:rPr lang="en-US" i="1">
                <a:latin typeface="Myriad Pro Light" panose="020B0403030403020204" pitchFamily="34" charset="0"/>
              </a:rPr>
              <a:t> </a:t>
            </a:r>
            <a:r>
              <a:rPr lang="en-US" i="1" err="1">
                <a:latin typeface="Myriad Pro Light" panose="020B0403030403020204" pitchFamily="34" charset="0"/>
              </a:rPr>
              <a:t>instagram</a:t>
            </a:r>
            <a:r>
              <a:rPr lang="en-US" i="1">
                <a:latin typeface="Myriad Pro Light" panose="020B0403030403020204" pitchFamily="34" charset="0"/>
              </a:rPr>
              <a:t> </a:t>
            </a:r>
            <a:r>
              <a:rPr lang="en-US" i="1" err="1">
                <a:latin typeface="Myriad Pro Light" panose="020B0403030403020204" pitchFamily="34" charset="0"/>
              </a:rPr>
              <a:t>bliver</a:t>
            </a:r>
            <a:r>
              <a:rPr lang="en-US" i="1">
                <a:latin typeface="Myriad Pro Light" panose="020B0403030403020204" pitchFamily="34" charset="0"/>
              </a:rPr>
              <a:t> </a:t>
            </a:r>
            <a:r>
              <a:rPr lang="en-US" i="1" err="1">
                <a:latin typeface="Myriad Pro Light" panose="020B0403030403020204" pitchFamily="34" charset="0"/>
              </a:rPr>
              <a:t>jeg</a:t>
            </a:r>
            <a:r>
              <a:rPr lang="en-US" i="1">
                <a:latin typeface="Myriad Pro Light" panose="020B0403030403020204" pitchFamily="34" charset="0"/>
              </a:rPr>
              <a:t> ked </a:t>
            </a:r>
            <a:r>
              <a:rPr lang="en-US" i="1" err="1">
                <a:latin typeface="Myriad Pro Light" panose="020B0403030403020204" pitchFamily="34" charset="0"/>
              </a:rPr>
              <a:t>af</a:t>
            </a:r>
            <a:r>
              <a:rPr lang="en-US" i="1">
                <a:latin typeface="Myriad Pro Light" panose="020B0403030403020204" pitchFamily="34" charset="0"/>
              </a:rPr>
              <a:t>, at </a:t>
            </a:r>
            <a:r>
              <a:rPr lang="en-US" i="1" err="1">
                <a:latin typeface="Myriad Pro Light" panose="020B0403030403020204" pitchFamily="34" charset="0"/>
              </a:rPr>
              <a:t>jeg</a:t>
            </a:r>
            <a:r>
              <a:rPr lang="en-US" i="1">
                <a:latin typeface="Myriad Pro Light" panose="020B0403030403020204" pitchFamily="34" charset="0"/>
              </a:rPr>
              <a:t> </a:t>
            </a:r>
            <a:r>
              <a:rPr lang="en-US" i="1" err="1">
                <a:latin typeface="Myriad Pro Light" panose="020B0403030403020204" pitchFamily="34" charset="0"/>
              </a:rPr>
              <a:t>ikke</a:t>
            </a:r>
            <a:r>
              <a:rPr lang="en-US" i="1">
                <a:latin typeface="Myriad Pro Light" panose="020B0403030403020204" pitchFamily="34" charset="0"/>
              </a:rPr>
              <a:t> </a:t>
            </a:r>
            <a:r>
              <a:rPr lang="en-US" i="1" err="1">
                <a:latin typeface="Myriad Pro Light" panose="020B0403030403020204" pitchFamily="34" charset="0"/>
              </a:rPr>
              <a:t>har</a:t>
            </a:r>
            <a:r>
              <a:rPr lang="en-US" i="1">
                <a:latin typeface="Myriad Pro Light" panose="020B0403030403020204" pitchFamily="34" charset="0"/>
              </a:rPr>
              <a:t> de </a:t>
            </a:r>
            <a:r>
              <a:rPr lang="en-US" i="1" err="1">
                <a:latin typeface="Myriad Pro Light" panose="020B0403030403020204" pitchFamily="34" charset="0"/>
              </a:rPr>
              <a:t>samme</a:t>
            </a:r>
            <a:r>
              <a:rPr lang="en-US" i="1">
                <a:latin typeface="Myriad Pro Light" panose="020B0403030403020204" pitchFamily="34" charset="0"/>
              </a:rPr>
              <a:t> ting, </a:t>
            </a:r>
            <a:r>
              <a:rPr lang="en-US" i="1" err="1">
                <a:latin typeface="Myriad Pro Light" panose="020B0403030403020204" pitchFamily="34" charset="0"/>
              </a:rPr>
              <a:t>som</a:t>
            </a:r>
            <a:r>
              <a:rPr lang="en-US" i="1">
                <a:latin typeface="Myriad Pro Light" panose="020B0403030403020204" pitchFamily="34" charset="0"/>
              </a:rPr>
              <a:t> alle de </a:t>
            </a:r>
            <a:r>
              <a:rPr lang="en-US" i="1" err="1">
                <a:latin typeface="Myriad Pro Light" panose="020B0403030403020204" pitchFamily="34" charset="0"/>
              </a:rPr>
              <a:t>andre</a:t>
            </a:r>
            <a:r>
              <a:rPr lang="en-US" i="1">
                <a:latin typeface="Myriad Pro Light" panose="020B0403030403020204" pitchFamily="34" charset="0"/>
              </a:rPr>
              <a:t> </a:t>
            </a:r>
            <a:r>
              <a:rPr lang="en-US" i="1" err="1">
                <a:latin typeface="Myriad Pro Light" panose="020B0403030403020204" pitchFamily="34" charset="0"/>
              </a:rPr>
              <a:t>på</a:t>
            </a:r>
            <a:r>
              <a:rPr lang="en-US" i="1">
                <a:latin typeface="Myriad Pro Light" panose="020B0403030403020204" pitchFamily="34" charset="0"/>
              </a:rPr>
              <a:t> </a:t>
            </a:r>
            <a:r>
              <a:rPr lang="en-US" i="1" err="1">
                <a:latin typeface="Myriad Pro Light" panose="020B0403030403020204" pitchFamily="34" charset="0"/>
              </a:rPr>
              <a:t>instagram</a:t>
            </a:r>
            <a:r>
              <a:rPr lang="en-US" i="1">
                <a:latin typeface="Myriad Pro Light" panose="020B0403030403020204" pitchFamily="34" charset="0"/>
              </a:rPr>
              <a:t> </a:t>
            </a:r>
            <a:r>
              <a:rPr lang="en-US" i="1" err="1">
                <a:latin typeface="Myriad Pro Light" panose="020B0403030403020204" pitchFamily="34" charset="0"/>
              </a:rPr>
              <a:t>har</a:t>
            </a:r>
            <a:r>
              <a:rPr lang="en-US" i="1">
                <a:latin typeface="Myriad Pro Light" panose="020B0403030403020204" pitchFamily="34" charset="0"/>
              </a:rPr>
              <a:t>.</a:t>
            </a:r>
          </a:p>
        </p:txBody>
      </p:sp>
      <p:sp>
        <p:nvSpPr>
          <p:cNvPr id="8" name="Afrundet rektangulær billedforklaring 7">
            <a:extLst>
              <a:ext uri="{FF2B5EF4-FFF2-40B4-BE49-F238E27FC236}">
                <a16:creationId xmlns:a16="http://schemas.microsoft.com/office/drawing/2014/main" id="{BF025EEF-BA23-D1EB-D4E5-CF8C0DF7E291}"/>
              </a:ext>
            </a:extLst>
          </p:cNvPr>
          <p:cNvSpPr/>
          <p:nvPr/>
        </p:nvSpPr>
        <p:spPr>
          <a:xfrm>
            <a:off x="7845351" y="3433030"/>
            <a:ext cx="3566838" cy="2779127"/>
          </a:xfrm>
          <a:prstGeom prst="wedgeRoundRectCallout">
            <a:avLst>
              <a:gd name="adj1" fmla="val -38966"/>
              <a:gd name="adj2" fmla="val 73683"/>
              <a:gd name="adj3" fmla="val 16667"/>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base"/>
            <a:r>
              <a:rPr lang="da-DK" i="1">
                <a:latin typeface="Myriad Pro Light" panose="020B0403030403020204" pitchFamily="34" charset="0"/>
              </a:rPr>
              <a:t>På </a:t>
            </a:r>
            <a:r>
              <a:rPr lang="da-DK" i="1" err="1">
                <a:latin typeface="Myriad Pro Light" panose="020B0403030403020204" pitchFamily="34" charset="0"/>
              </a:rPr>
              <a:t>TikTok</a:t>
            </a:r>
            <a:r>
              <a:rPr lang="da-DK" i="1">
                <a:latin typeface="Myriad Pro Light" panose="020B0403030403020204" pitchFamily="34" charset="0"/>
              </a:rPr>
              <a:t> ser jeg tit billeder og videoer af unge, som er stærke drenge, og jeg kan ikke finde ud af, om de har redigeret billederne, eller om det er real. ​</a:t>
            </a:r>
            <a:endParaRPr lang="en-US" i="1">
              <a:latin typeface="Myriad Pro Light" panose="020B0403030403020204" pitchFamily="34" charset="0"/>
            </a:endParaRPr>
          </a:p>
        </p:txBody>
      </p:sp>
    </p:spTree>
    <p:extLst>
      <p:ext uri="{BB962C8B-B14F-4D97-AF65-F5344CB8AC3E}">
        <p14:creationId xmlns:p14="http://schemas.microsoft.com/office/powerpoint/2010/main" val="122843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1+#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4A91CB-0454-D16B-B1D0-0CD2AF8C9859}"/>
              </a:ext>
            </a:extLst>
          </p:cNvPr>
          <p:cNvSpPr>
            <a:spLocks noGrp="1"/>
          </p:cNvSpPr>
          <p:nvPr>
            <p:ph type="title"/>
          </p:nvPr>
        </p:nvSpPr>
        <p:spPr/>
        <p:txBody>
          <a:bodyPr>
            <a:normAutofit fontScale="90000"/>
          </a:bodyPr>
          <a:lstStyle/>
          <a:p>
            <a:r>
              <a:rPr lang="da-DK" dirty="0"/>
              <a:t>Hvad skal børn vide, når de begynder at møde indhold og influencere?</a:t>
            </a:r>
          </a:p>
        </p:txBody>
      </p:sp>
    </p:spTree>
    <p:extLst>
      <p:ext uri="{BB962C8B-B14F-4D97-AF65-F5344CB8AC3E}">
        <p14:creationId xmlns:p14="http://schemas.microsoft.com/office/powerpoint/2010/main" val="40321826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18F13D9-D996-6049-8968-C812AA7C4305}"/>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E611196E-FB46-B1CA-CDAC-3A028CE618AF}"/>
              </a:ext>
            </a:extLst>
          </p:cNvPr>
          <p:cNvSpPr>
            <a:spLocks noGrp="1"/>
          </p:cNvSpPr>
          <p:nvPr>
            <p:ph type="title"/>
          </p:nvPr>
        </p:nvSpPr>
        <p:spPr>
          <a:xfrm>
            <a:off x="1064526" y="545910"/>
            <a:ext cx="4301319" cy="499119"/>
          </a:xfrm>
        </p:spPr>
        <p:txBody>
          <a:bodyPr/>
          <a:lstStyle/>
          <a:p>
            <a:r>
              <a:rPr lang="da-DK" dirty="0"/>
              <a:t>Skriv på </a:t>
            </a:r>
            <a:r>
              <a:rPr lang="da-DK" dirty="0" err="1"/>
              <a:t>PostIts</a:t>
            </a:r>
            <a:endParaRPr lang="da-DK" dirty="0"/>
          </a:p>
        </p:txBody>
      </p:sp>
      <p:sp>
        <p:nvSpPr>
          <p:cNvPr id="4" name="Pladsholder til indhold 3">
            <a:extLst>
              <a:ext uri="{FF2B5EF4-FFF2-40B4-BE49-F238E27FC236}">
                <a16:creationId xmlns:a16="http://schemas.microsoft.com/office/drawing/2014/main" id="{61C21F04-0278-D59B-25E1-422A92C1E2B1}"/>
              </a:ext>
            </a:extLst>
          </p:cNvPr>
          <p:cNvSpPr>
            <a:spLocks noGrp="1"/>
          </p:cNvSpPr>
          <p:nvPr>
            <p:ph idx="1"/>
          </p:nvPr>
        </p:nvSpPr>
        <p:spPr>
          <a:xfrm>
            <a:off x="1064526" y="1810987"/>
            <a:ext cx="4301320" cy="1618013"/>
          </a:xfrm>
        </p:spPr>
        <p:txBody>
          <a:bodyPr>
            <a:normAutofit fontScale="92500"/>
          </a:bodyPr>
          <a:lstStyle/>
          <a:p>
            <a:pPr fontAlgn="base"/>
            <a:r>
              <a:rPr lang="en-GB" err="1"/>
              <a:t>Hvilke</a:t>
            </a:r>
            <a:r>
              <a:rPr lang="en-GB"/>
              <a:t> </a:t>
            </a:r>
            <a:r>
              <a:rPr lang="en-GB" err="1"/>
              <a:t>råd</a:t>
            </a:r>
            <a:r>
              <a:rPr lang="en-GB"/>
              <a:t> </a:t>
            </a:r>
            <a:r>
              <a:rPr lang="en-GB" err="1"/>
              <a:t>kan</a:t>
            </a:r>
            <a:r>
              <a:rPr lang="en-GB"/>
              <a:t> vi give </a:t>
            </a:r>
            <a:r>
              <a:rPr lang="en-GB" err="1">
                <a:solidFill>
                  <a:schemeClr val="accent4"/>
                </a:solidFill>
              </a:rPr>
              <a:t>børn</a:t>
            </a:r>
            <a:r>
              <a:rPr lang="en-GB"/>
              <a:t>, </a:t>
            </a:r>
            <a:r>
              <a:rPr lang="en-GB" err="1"/>
              <a:t>som</a:t>
            </a:r>
            <a:r>
              <a:rPr lang="en-GB"/>
              <a:t> </a:t>
            </a:r>
            <a:r>
              <a:rPr lang="en-GB" err="1">
                <a:solidFill>
                  <a:schemeClr val="accent4"/>
                </a:solidFill>
              </a:rPr>
              <a:t>snart</a:t>
            </a:r>
            <a:r>
              <a:rPr lang="en-GB">
                <a:solidFill>
                  <a:schemeClr val="accent4"/>
                </a:solidFill>
              </a:rPr>
              <a:t> </a:t>
            </a:r>
            <a:r>
              <a:rPr lang="en-GB" err="1">
                <a:solidFill>
                  <a:schemeClr val="accent4"/>
                </a:solidFill>
              </a:rPr>
              <a:t>kommer</a:t>
            </a:r>
            <a:r>
              <a:rPr lang="en-GB">
                <a:solidFill>
                  <a:schemeClr val="accent4"/>
                </a:solidFill>
              </a:rPr>
              <a:t> online</a:t>
            </a:r>
          </a:p>
          <a:p>
            <a:pPr fontAlgn="base"/>
            <a:r>
              <a:rPr lang="en-GB" err="1"/>
              <a:t>Skriv</a:t>
            </a:r>
            <a:r>
              <a:rPr lang="en-GB"/>
              <a:t> </a:t>
            </a:r>
            <a:r>
              <a:rPr lang="en-GB">
                <a:solidFill>
                  <a:schemeClr val="accent4"/>
                </a:solidFill>
              </a:rPr>
              <a:t>3 </a:t>
            </a:r>
            <a:r>
              <a:rPr lang="en-GB" err="1">
                <a:solidFill>
                  <a:schemeClr val="accent4"/>
                </a:solidFill>
              </a:rPr>
              <a:t>gode</a:t>
            </a:r>
            <a:r>
              <a:rPr lang="en-GB">
                <a:solidFill>
                  <a:schemeClr val="accent4"/>
                </a:solidFill>
              </a:rPr>
              <a:t> </a:t>
            </a:r>
            <a:r>
              <a:rPr lang="en-GB" err="1">
                <a:solidFill>
                  <a:schemeClr val="accent4"/>
                </a:solidFill>
              </a:rPr>
              <a:t>råd</a:t>
            </a:r>
            <a:r>
              <a:rPr lang="en-GB">
                <a:solidFill>
                  <a:schemeClr val="accent4"/>
                </a:solidFill>
              </a:rPr>
              <a:t> </a:t>
            </a:r>
            <a:r>
              <a:rPr lang="en-GB" err="1"/>
              <a:t>på</a:t>
            </a:r>
            <a:r>
              <a:rPr lang="en-GB"/>
              <a:t> </a:t>
            </a:r>
            <a:r>
              <a:rPr lang="en-GB" err="1"/>
              <a:t>PostIts</a:t>
            </a:r>
            <a:endParaRPr lang="en-GB"/>
          </a:p>
        </p:txBody>
      </p:sp>
      <p:sp>
        <p:nvSpPr>
          <p:cNvPr id="6" name="Kombinationstegning 1">
            <a:extLst>
              <a:ext uri="{FF2B5EF4-FFF2-40B4-BE49-F238E27FC236}">
                <a16:creationId xmlns:a16="http://schemas.microsoft.com/office/drawing/2014/main" id="{4D74EA04-5931-1F71-AE3C-F6543D466C69}"/>
              </a:ext>
            </a:extLst>
          </p:cNvPr>
          <p:cNvSpPr/>
          <p:nvPr/>
        </p:nvSpPr>
        <p:spPr>
          <a:xfrm rot="20876283">
            <a:off x="5929880" y="577618"/>
            <a:ext cx="3323702" cy="3169092"/>
          </a:xfrm>
          <a:custGeom>
            <a:avLst/>
            <a:gdLst>
              <a:gd name="connsiteX0" fmla="*/ 0 w 2396359"/>
              <a:gd name="connsiteY0" fmla="*/ 136634 h 2333296"/>
              <a:gd name="connsiteX1" fmla="*/ 2207173 w 2396359"/>
              <a:gd name="connsiteY1" fmla="*/ 0 h 2333296"/>
              <a:gd name="connsiteX2" fmla="*/ 2396359 w 2396359"/>
              <a:gd name="connsiteY2" fmla="*/ 2249213 h 2333296"/>
              <a:gd name="connsiteX3" fmla="*/ 31531 w 2396359"/>
              <a:gd name="connsiteY3" fmla="*/ 2333296 h 2333296"/>
              <a:gd name="connsiteX4" fmla="*/ 0 w 2396359"/>
              <a:gd name="connsiteY4" fmla="*/ 136634 h 2333296"/>
              <a:gd name="connsiteX0" fmla="*/ 0 w 2396359"/>
              <a:gd name="connsiteY0" fmla="*/ 136634 h 2333296"/>
              <a:gd name="connsiteX1" fmla="*/ 2207173 w 2396359"/>
              <a:gd name="connsiteY1" fmla="*/ 0 h 2333296"/>
              <a:gd name="connsiteX2" fmla="*/ 2396359 w 2396359"/>
              <a:gd name="connsiteY2" fmla="*/ 2249213 h 2333296"/>
              <a:gd name="connsiteX3" fmla="*/ 31531 w 2396359"/>
              <a:gd name="connsiteY3" fmla="*/ 2333296 h 2333296"/>
              <a:gd name="connsiteX4" fmla="*/ 0 w 2396359"/>
              <a:gd name="connsiteY4" fmla="*/ 136634 h 2333296"/>
              <a:gd name="connsiteX0" fmla="*/ 0 w 2396359"/>
              <a:gd name="connsiteY0" fmla="*/ 136634 h 2348775"/>
              <a:gd name="connsiteX1" fmla="*/ 2207173 w 2396359"/>
              <a:gd name="connsiteY1" fmla="*/ 0 h 2348775"/>
              <a:gd name="connsiteX2" fmla="*/ 2396359 w 2396359"/>
              <a:gd name="connsiteY2" fmla="*/ 2249213 h 2348775"/>
              <a:gd name="connsiteX3" fmla="*/ 31531 w 2396359"/>
              <a:gd name="connsiteY3" fmla="*/ 2333296 h 2348775"/>
              <a:gd name="connsiteX4" fmla="*/ 0 w 2396359"/>
              <a:gd name="connsiteY4" fmla="*/ 136634 h 2348775"/>
              <a:gd name="connsiteX0" fmla="*/ 0 w 2396359"/>
              <a:gd name="connsiteY0" fmla="*/ 136634 h 2347858"/>
              <a:gd name="connsiteX1" fmla="*/ 2207173 w 2396359"/>
              <a:gd name="connsiteY1" fmla="*/ 0 h 2347858"/>
              <a:gd name="connsiteX2" fmla="*/ 2396359 w 2396359"/>
              <a:gd name="connsiteY2" fmla="*/ 2249213 h 2347858"/>
              <a:gd name="connsiteX3" fmla="*/ 31531 w 2396359"/>
              <a:gd name="connsiteY3" fmla="*/ 2333296 h 2347858"/>
              <a:gd name="connsiteX4" fmla="*/ 0 w 2396359"/>
              <a:gd name="connsiteY4" fmla="*/ 136634 h 2347858"/>
              <a:gd name="connsiteX0" fmla="*/ 0 w 2396359"/>
              <a:gd name="connsiteY0" fmla="*/ 136634 h 2347858"/>
              <a:gd name="connsiteX1" fmla="*/ 2207173 w 2396359"/>
              <a:gd name="connsiteY1" fmla="*/ 0 h 2347858"/>
              <a:gd name="connsiteX2" fmla="*/ 2396359 w 2396359"/>
              <a:gd name="connsiteY2" fmla="*/ 2249213 h 2347858"/>
              <a:gd name="connsiteX3" fmla="*/ 31531 w 2396359"/>
              <a:gd name="connsiteY3" fmla="*/ 2333296 h 2347858"/>
              <a:gd name="connsiteX4" fmla="*/ 0 w 2396359"/>
              <a:gd name="connsiteY4" fmla="*/ 136634 h 234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359" h="2347858">
                <a:moveTo>
                  <a:pt x="0" y="136634"/>
                </a:moveTo>
                <a:cubicBezTo>
                  <a:pt x="809297" y="164661"/>
                  <a:pt x="1313794" y="14014"/>
                  <a:pt x="2207173" y="0"/>
                </a:cubicBezTo>
                <a:lnTo>
                  <a:pt x="2396359" y="2249213"/>
                </a:lnTo>
                <a:cubicBezTo>
                  <a:pt x="1513489" y="2266731"/>
                  <a:pt x="914400" y="2389351"/>
                  <a:pt x="31531" y="2333296"/>
                </a:cubicBezTo>
                <a:lnTo>
                  <a:pt x="0" y="136634"/>
                </a:lnTo>
                <a:close/>
              </a:path>
            </a:pathLst>
          </a:custGeom>
          <a:solidFill>
            <a:schemeClr val="accent2">
              <a:lumMod val="20000"/>
              <a:lumOff val="80000"/>
            </a:schemeClr>
          </a:solidFill>
          <a:ln>
            <a:noFill/>
          </a:ln>
          <a:effectLst>
            <a:outerShdw blurRad="276826" dist="97327" dir="3960000" sx="105000" sy="105000" algn="tl" rotWithShape="0">
              <a:prstClr val="black">
                <a:alpha val="17815"/>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88000" tIns="288000" rIns="288000" bIns="288000" rtlCol="0" anchor="ctr">
            <a:normAutofit/>
          </a:bodyPr>
          <a:lstStyle/>
          <a:p>
            <a:pPr algn="ctr"/>
            <a:endParaRPr lang="da-DK" sz="1200">
              <a:solidFill>
                <a:schemeClr val="tx1"/>
              </a:solidFill>
              <a:latin typeface="Cavolini" panose="03000502040302020204" pitchFamily="66" charset="0"/>
              <a:cs typeface="Cavolini" panose="03000502040302020204" pitchFamily="66" charset="0"/>
            </a:endParaRPr>
          </a:p>
        </p:txBody>
      </p:sp>
      <p:sp>
        <p:nvSpPr>
          <p:cNvPr id="7" name="Kombinationstegning 1">
            <a:extLst>
              <a:ext uri="{FF2B5EF4-FFF2-40B4-BE49-F238E27FC236}">
                <a16:creationId xmlns:a16="http://schemas.microsoft.com/office/drawing/2014/main" id="{F6CAA65F-0436-B51D-0C8E-64B7DE17EDEB}"/>
              </a:ext>
            </a:extLst>
          </p:cNvPr>
          <p:cNvSpPr/>
          <p:nvPr/>
        </p:nvSpPr>
        <p:spPr>
          <a:xfrm rot="871275">
            <a:off x="5281815" y="3405964"/>
            <a:ext cx="3323702" cy="3169092"/>
          </a:xfrm>
          <a:custGeom>
            <a:avLst/>
            <a:gdLst>
              <a:gd name="connsiteX0" fmla="*/ 0 w 2396359"/>
              <a:gd name="connsiteY0" fmla="*/ 136634 h 2333296"/>
              <a:gd name="connsiteX1" fmla="*/ 2207173 w 2396359"/>
              <a:gd name="connsiteY1" fmla="*/ 0 h 2333296"/>
              <a:gd name="connsiteX2" fmla="*/ 2396359 w 2396359"/>
              <a:gd name="connsiteY2" fmla="*/ 2249213 h 2333296"/>
              <a:gd name="connsiteX3" fmla="*/ 31531 w 2396359"/>
              <a:gd name="connsiteY3" fmla="*/ 2333296 h 2333296"/>
              <a:gd name="connsiteX4" fmla="*/ 0 w 2396359"/>
              <a:gd name="connsiteY4" fmla="*/ 136634 h 2333296"/>
              <a:gd name="connsiteX0" fmla="*/ 0 w 2396359"/>
              <a:gd name="connsiteY0" fmla="*/ 136634 h 2333296"/>
              <a:gd name="connsiteX1" fmla="*/ 2207173 w 2396359"/>
              <a:gd name="connsiteY1" fmla="*/ 0 h 2333296"/>
              <a:gd name="connsiteX2" fmla="*/ 2396359 w 2396359"/>
              <a:gd name="connsiteY2" fmla="*/ 2249213 h 2333296"/>
              <a:gd name="connsiteX3" fmla="*/ 31531 w 2396359"/>
              <a:gd name="connsiteY3" fmla="*/ 2333296 h 2333296"/>
              <a:gd name="connsiteX4" fmla="*/ 0 w 2396359"/>
              <a:gd name="connsiteY4" fmla="*/ 136634 h 2333296"/>
              <a:gd name="connsiteX0" fmla="*/ 0 w 2396359"/>
              <a:gd name="connsiteY0" fmla="*/ 136634 h 2348775"/>
              <a:gd name="connsiteX1" fmla="*/ 2207173 w 2396359"/>
              <a:gd name="connsiteY1" fmla="*/ 0 h 2348775"/>
              <a:gd name="connsiteX2" fmla="*/ 2396359 w 2396359"/>
              <a:gd name="connsiteY2" fmla="*/ 2249213 h 2348775"/>
              <a:gd name="connsiteX3" fmla="*/ 31531 w 2396359"/>
              <a:gd name="connsiteY3" fmla="*/ 2333296 h 2348775"/>
              <a:gd name="connsiteX4" fmla="*/ 0 w 2396359"/>
              <a:gd name="connsiteY4" fmla="*/ 136634 h 2348775"/>
              <a:gd name="connsiteX0" fmla="*/ 0 w 2396359"/>
              <a:gd name="connsiteY0" fmla="*/ 136634 h 2347858"/>
              <a:gd name="connsiteX1" fmla="*/ 2207173 w 2396359"/>
              <a:gd name="connsiteY1" fmla="*/ 0 h 2347858"/>
              <a:gd name="connsiteX2" fmla="*/ 2396359 w 2396359"/>
              <a:gd name="connsiteY2" fmla="*/ 2249213 h 2347858"/>
              <a:gd name="connsiteX3" fmla="*/ 31531 w 2396359"/>
              <a:gd name="connsiteY3" fmla="*/ 2333296 h 2347858"/>
              <a:gd name="connsiteX4" fmla="*/ 0 w 2396359"/>
              <a:gd name="connsiteY4" fmla="*/ 136634 h 2347858"/>
              <a:gd name="connsiteX0" fmla="*/ 0 w 2396359"/>
              <a:gd name="connsiteY0" fmla="*/ 136634 h 2347858"/>
              <a:gd name="connsiteX1" fmla="*/ 2207173 w 2396359"/>
              <a:gd name="connsiteY1" fmla="*/ 0 h 2347858"/>
              <a:gd name="connsiteX2" fmla="*/ 2396359 w 2396359"/>
              <a:gd name="connsiteY2" fmla="*/ 2249213 h 2347858"/>
              <a:gd name="connsiteX3" fmla="*/ 31531 w 2396359"/>
              <a:gd name="connsiteY3" fmla="*/ 2333296 h 2347858"/>
              <a:gd name="connsiteX4" fmla="*/ 0 w 2396359"/>
              <a:gd name="connsiteY4" fmla="*/ 136634 h 234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96359" h="2347858">
                <a:moveTo>
                  <a:pt x="0" y="136634"/>
                </a:moveTo>
                <a:cubicBezTo>
                  <a:pt x="809297" y="164661"/>
                  <a:pt x="1313794" y="14014"/>
                  <a:pt x="2207173" y="0"/>
                </a:cubicBezTo>
                <a:lnTo>
                  <a:pt x="2396359" y="2249213"/>
                </a:lnTo>
                <a:cubicBezTo>
                  <a:pt x="1513489" y="2266731"/>
                  <a:pt x="914400" y="2389351"/>
                  <a:pt x="31531" y="2333296"/>
                </a:cubicBezTo>
                <a:lnTo>
                  <a:pt x="0" y="136634"/>
                </a:lnTo>
                <a:close/>
              </a:path>
            </a:pathLst>
          </a:custGeom>
          <a:solidFill>
            <a:schemeClr val="accent2">
              <a:lumMod val="20000"/>
              <a:lumOff val="80000"/>
            </a:schemeClr>
          </a:solidFill>
          <a:ln>
            <a:noFill/>
          </a:ln>
          <a:effectLst>
            <a:outerShdw blurRad="276826" dist="97327" dir="3960000" sx="105000" sy="105000" algn="tl" rotWithShape="0">
              <a:prstClr val="black">
                <a:alpha val="17815"/>
              </a:prstClr>
            </a:outerShdw>
          </a:effectLst>
        </p:spPr>
        <p:style>
          <a:lnRef idx="2">
            <a:schemeClr val="accent1">
              <a:shade val="15000"/>
            </a:schemeClr>
          </a:lnRef>
          <a:fillRef idx="1">
            <a:schemeClr val="accent1"/>
          </a:fillRef>
          <a:effectRef idx="0">
            <a:schemeClr val="accent1"/>
          </a:effectRef>
          <a:fontRef idx="minor">
            <a:schemeClr val="lt1"/>
          </a:fontRef>
        </p:style>
        <p:txBody>
          <a:bodyPr lIns="288000" tIns="288000" rIns="288000" bIns="288000" rtlCol="0" anchor="ctr">
            <a:normAutofit/>
          </a:bodyPr>
          <a:lstStyle/>
          <a:p>
            <a:pPr algn="ctr"/>
            <a:endParaRPr lang="da-DK" sz="1200">
              <a:solidFill>
                <a:schemeClr val="tx1"/>
              </a:solidFill>
              <a:latin typeface="Cavolini" panose="03000502040302020204" pitchFamily="66" charset="0"/>
              <a:cs typeface="Cavolini" panose="03000502040302020204" pitchFamily="66" charset="0"/>
            </a:endParaRPr>
          </a:p>
        </p:txBody>
      </p:sp>
      <p:pic>
        <p:nvPicPr>
          <p:cNvPr id="9" name="Billede 8" descr="Et billede, der indeholder skærmbillede&#10;&#10;AI-genereret indhold kan være ukorrekt.">
            <a:extLst>
              <a:ext uri="{FF2B5EF4-FFF2-40B4-BE49-F238E27FC236}">
                <a16:creationId xmlns:a16="http://schemas.microsoft.com/office/drawing/2014/main" id="{978E5D5D-D5F6-BFC2-BEE5-AE2546A6F3E6}"/>
              </a:ext>
            </a:extLst>
          </p:cNvPr>
          <p:cNvPicPr>
            <a:picLocks noChangeAspect="1"/>
          </p:cNvPicPr>
          <p:nvPr/>
        </p:nvPicPr>
        <p:blipFill>
          <a:blip r:embed="rId3">
            <a:alphaModFix amt="20000"/>
            <a:lum bright="70000" contrast="-70000"/>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rot="15999243" flipV="1">
            <a:off x="7510744" y="2642427"/>
            <a:ext cx="5024107" cy="3063904"/>
          </a:xfrm>
          <a:prstGeom prst="rect">
            <a:avLst/>
          </a:prstGeom>
          <a:effectLst>
            <a:outerShdw blurRad="50800" dist="50800" dir="5400000" algn="ctr" rotWithShape="0">
              <a:srgbClr val="000000">
                <a:alpha val="0"/>
              </a:srgbClr>
            </a:outerShdw>
          </a:effectLst>
        </p:spPr>
      </p:pic>
      <p:sp>
        <p:nvSpPr>
          <p:cNvPr id="15" name="Pladsholder til indhold 3">
            <a:extLst>
              <a:ext uri="{FF2B5EF4-FFF2-40B4-BE49-F238E27FC236}">
                <a16:creationId xmlns:a16="http://schemas.microsoft.com/office/drawing/2014/main" id="{14824711-33B7-263B-449E-95CAA5F0FAD3}"/>
              </a:ext>
            </a:extLst>
          </p:cNvPr>
          <p:cNvSpPr txBox="1">
            <a:spLocks/>
          </p:cNvSpPr>
          <p:nvPr/>
        </p:nvSpPr>
        <p:spPr>
          <a:xfrm>
            <a:off x="1064526" y="4524498"/>
            <a:ext cx="4301320" cy="1469572"/>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yriad Pro Light" panose="020B04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yriad Pro Light" panose="020B04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yriad Pro Light" panose="020B04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yriad Pro Light" panose="020B04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yriad Pro Light" panose="020B04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GB" err="1">
                <a:latin typeface="Myriad Pro Light"/>
              </a:rPr>
              <a:t>Hvilke</a:t>
            </a:r>
            <a:r>
              <a:rPr lang="en-GB">
                <a:latin typeface="Myriad Pro Light"/>
              </a:rPr>
              <a:t> </a:t>
            </a:r>
            <a:r>
              <a:rPr lang="en-GB" err="1">
                <a:latin typeface="Myriad Pro Light"/>
              </a:rPr>
              <a:t>af</a:t>
            </a:r>
            <a:r>
              <a:rPr lang="en-GB">
                <a:latin typeface="Myriad Pro Light"/>
              </a:rPr>
              <a:t> </a:t>
            </a:r>
            <a:r>
              <a:rPr lang="en-GB" err="1">
                <a:latin typeface="Myriad Pro Light"/>
              </a:rPr>
              <a:t>rådene</a:t>
            </a:r>
            <a:r>
              <a:rPr lang="en-GB">
                <a:latin typeface="Myriad Pro Light"/>
              </a:rPr>
              <a:t> </a:t>
            </a:r>
            <a:r>
              <a:rPr lang="en-GB" err="1">
                <a:latin typeface="Myriad Pro Light"/>
              </a:rPr>
              <a:t>gælder</a:t>
            </a:r>
            <a:r>
              <a:rPr lang="en-GB">
                <a:latin typeface="Myriad Pro Light"/>
              </a:rPr>
              <a:t> </a:t>
            </a:r>
            <a:r>
              <a:rPr lang="en-GB" err="1">
                <a:solidFill>
                  <a:schemeClr val="accent4"/>
                </a:solidFill>
                <a:latin typeface="Myriad Pro Light"/>
              </a:rPr>
              <a:t>også</a:t>
            </a:r>
            <a:r>
              <a:rPr lang="en-GB">
                <a:solidFill>
                  <a:schemeClr val="accent4"/>
                </a:solidFill>
                <a:latin typeface="Myriad Pro Light"/>
              </a:rPr>
              <a:t> </a:t>
            </a:r>
            <a:r>
              <a:rPr lang="en-GB" err="1">
                <a:solidFill>
                  <a:schemeClr val="accent4"/>
                </a:solidFill>
                <a:latin typeface="Myriad Pro Light"/>
              </a:rPr>
              <a:t>os</a:t>
            </a:r>
            <a:r>
              <a:rPr lang="en-GB">
                <a:solidFill>
                  <a:schemeClr val="accent4"/>
                </a:solidFill>
                <a:latin typeface="Myriad Pro Light"/>
              </a:rPr>
              <a:t> </a:t>
            </a:r>
            <a:r>
              <a:rPr lang="en-GB" err="1">
                <a:latin typeface="Myriad Pro Light"/>
              </a:rPr>
              <a:t>selv</a:t>
            </a:r>
            <a:r>
              <a:rPr lang="en-GB">
                <a:latin typeface="Myriad Pro Light"/>
              </a:rPr>
              <a:t>, </a:t>
            </a:r>
            <a:r>
              <a:rPr lang="en-GB" err="1">
                <a:latin typeface="Myriad Pro Light"/>
              </a:rPr>
              <a:t>når</a:t>
            </a:r>
            <a:r>
              <a:rPr lang="en-GB">
                <a:latin typeface="Myriad Pro Light"/>
              </a:rPr>
              <a:t> vi ser </a:t>
            </a:r>
            <a:r>
              <a:rPr lang="en-GB" err="1">
                <a:latin typeface="Myriad Pro Light"/>
              </a:rPr>
              <a:t>eller</a:t>
            </a:r>
            <a:r>
              <a:rPr lang="en-GB">
                <a:latin typeface="Myriad Pro Light"/>
              </a:rPr>
              <a:t> </a:t>
            </a:r>
            <a:r>
              <a:rPr lang="en-GB" err="1">
                <a:latin typeface="Myriad Pro Light"/>
              </a:rPr>
              <a:t>deler</a:t>
            </a:r>
            <a:r>
              <a:rPr lang="en-GB">
                <a:latin typeface="Myriad Pro Light"/>
              </a:rPr>
              <a:t> </a:t>
            </a:r>
            <a:r>
              <a:rPr lang="en-GB" err="1">
                <a:latin typeface="Myriad Pro Light"/>
              </a:rPr>
              <a:t>indhold</a:t>
            </a:r>
            <a:r>
              <a:rPr lang="en-GB">
                <a:latin typeface="Myriad Pro Light"/>
              </a:rPr>
              <a:t>?</a:t>
            </a:r>
            <a:endParaRPr lang="en-GB">
              <a:solidFill>
                <a:schemeClr val="accent4"/>
              </a:solidFill>
            </a:endParaRPr>
          </a:p>
          <a:p>
            <a:pPr fontAlgn="base"/>
            <a:r>
              <a:rPr lang="en-GB" err="1"/>
              <a:t>Hvad</a:t>
            </a:r>
            <a:r>
              <a:rPr lang="en-GB"/>
              <a:t> </a:t>
            </a:r>
            <a:r>
              <a:rPr lang="en-GB" err="1"/>
              <a:t>bør</a:t>
            </a:r>
            <a:r>
              <a:rPr lang="en-GB"/>
              <a:t> </a:t>
            </a:r>
            <a:r>
              <a:rPr lang="en-GB" err="1">
                <a:solidFill>
                  <a:schemeClr val="accent4"/>
                </a:solidFill>
              </a:rPr>
              <a:t>voksne</a:t>
            </a:r>
            <a:r>
              <a:rPr lang="en-GB"/>
              <a:t> vide?</a:t>
            </a:r>
          </a:p>
        </p:txBody>
      </p:sp>
    </p:spTree>
    <p:extLst>
      <p:ext uri="{BB962C8B-B14F-4D97-AF65-F5344CB8AC3E}">
        <p14:creationId xmlns:p14="http://schemas.microsoft.com/office/powerpoint/2010/main" val="1593395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billede 7" descr="Et billede, der indeholder tekst, skærmbillede, grafisk design, Grafik&#10;&#10;AI-genereret indhold kan være ukorrekt.">
            <a:extLst>
              <a:ext uri="{FF2B5EF4-FFF2-40B4-BE49-F238E27FC236}">
                <a16:creationId xmlns:a16="http://schemas.microsoft.com/office/drawing/2014/main" id="{C2C190E8-8331-39AD-4A8C-AD40E246AF1A}"/>
              </a:ext>
            </a:extLst>
          </p:cNvPr>
          <p:cNvPicPr>
            <a:picLocks noGrp="1" noChangeAspect="1"/>
          </p:cNvPicPr>
          <p:nvPr>
            <p:ph type="pic" sz="quarter" idx="10"/>
          </p:nvPr>
        </p:nvPicPr>
        <p:blipFill>
          <a:blip r:embed="rId3"/>
          <a:srcRect l="217" t="5560" r="2689" b="17340"/>
          <a:stretch>
            <a:fillRect/>
          </a:stretch>
        </p:blipFill>
        <p:spPr>
          <a:xfrm>
            <a:off x="6109648" y="0"/>
            <a:ext cx="6082352" cy="6858000"/>
          </a:xfrm>
        </p:spPr>
      </p:pic>
      <p:sp>
        <p:nvSpPr>
          <p:cNvPr id="3" name="Titel 2">
            <a:extLst>
              <a:ext uri="{FF2B5EF4-FFF2-40B4-BE49-F238E27FC236}">
                <a16:creationId xmlns:a16="http://schemas.microsoft.com/office/drawing/2014/main" id="{3CE532BA-2E43-26E4-A318-F89B18F4EF70}"/>
              </a:ext>
            </a:extLst>
          </p:cNvPr>
          <p:cNvSpPr>
            <a:spLocks noGrp="1"/>
          </p:cNvSpPr>
          <p:nvPr>
            <p:ph type="title"/>
          </p:nvPr>
        </p:nvSpPr>
        <p:spPr>
          <a:xfrm>
            <a:off x="1064526" y="777834"/>
            <a:ext cx="4301319" cy="801583"/>
          </a:xfrm>
        </p:spPr>
        <p:txBody>
          <a:bodyPr/>
          <a:lstStyle/>
          <a:p>
            <a:r>
              <a:rPr lang="da-DK"/>
              <a:t>Elevens bog til næste gang</a:t>
            </a:r>
          </a:p>
        </p:txBody>
      </p:sp>
      <p:sp>
        <p:nvSpPr>
          <p:cNvPr id="4" name="Pladsholder til indhold 3">
            <a:extLst>
              <a:ext uri="{FF2B5EF4-FFF2-40B4-BE49-F238E27FC236}">
                <a16:creationId xmlns:a16="http://schemas.microsoft.com/office/drawing/2014/main" id="{DBF3CFEF-ADB2-C356-D920-E7086785651C}"/>
              </a:ext>
            </a:extLst>
          </p:cNvPr>
          <p:cNvSpPr>
            <a:spLocks noGrp="1"/>
          </p:cNvSpPr>
          <p:nvPr>
            <p:ph idx="1"/>
          </p:nvPr>
        </p:nvSpPr>
        <p:spPr>
          <a:xfrm>
            <a:off x="1064526" y="2285999"/>
            <a:ext cx="4301320" cy="4021015"/>
          </a:xfrm>
        </p:spPr>
        <p:txBody>
          <a:bodyPr/>
          <a:lstStyle/>
          <a:p>
            <a:r>
              <a:rPr lang="da-DK"/>
              <a:t>Meningen er, at </a:t>
            </a:r>
            <a:r>
              <a:rPr lang="da-DK">
                <a:solidFill>
                  <a:schemeClr val="accent4"/>
                </a:solidFill>
              </a:rPr>
              <a:t>de voksne </a:t>
            </a:r>
            <a:r>
              <a:rPr lang="da-DK"/>
              <a:t>også skal lære noget!</a:t>
            </a:r>
          </a:p>
          <a:p>
            <a:r>
              <a:rPr lang="da-DK"/>
              <a:t>Hvad </a:t>
            </a:r>
            <a:r>
              <a:rPr lang="da-DK">
                <a:solidFill>
                  <a:schemeClr val="accent4"/>
                </a:solidFill>
              </a:rPr>
              <a:t>vil I gerne fortælle </a:t>
            </a:r>
            <a:r>
              <a:rPr lang="da-DK"/>
              <a:t>til jeres forældre?</a:t>
            </a:r>
          </a:p>
        </p:txBody>
      </p:sp>
    </p:spTree>
    <p:extLst>
      <p:ext uri="{BB962C8B-B14F-4D97-AF65-F5344CB8AC3E}">
        <p14:creationId xmlns:p14="http://schemas.microsoft.com/office/powerpoint/2010/main" val="40909069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B5E8A96-DDF8-B140-A55D-801F14907A72}"/>
              </a:ext>
            </a:extLst>
          </p:cNvPr>
          <p:cNvSpPr>
            <a:spLocks noGrp="1"/>
          </p:cNvSpPr>
          <p:nvPr>
            <p:ph type="title"/>
          </p:nvPr>
        </p:nvSpPr>
        <p:spPr/>
        <p:txBody>
          <a:bodyPr/>
          <a:lstStyle/>
          <a:p>
            <a:r>
              <a:rPr lang="da-DK"/>
              <a:t>Hvad påvirker OS?</a:t>
            </a:r>
            <a:r>
              <a:rPr lang="da-DK" b="0"/>
              <a:t>​</a:t>
            </a:r>
            <a:endParaRPr lang="da-DK"/>
          </a:p>
        </p:txBody>
      </p:sp>
      <p:sp>
        <p:nvSpPr>
          <p:cNvPr id="4" name="Pladsholder til indhold 3">
            <a:extLst>
              <a:ext uri="{FF2B5EF4-FFF2-40B4-BE49-F238E27FC236}">
                <a16:creationId xmlns:a16="http://schemas.microsoft.com/office/drawing/2014/main" id="{13C5E3BF-4F62-22EB-2CB7-6280A7CC9387}"/>
              </a:ext>
            </a:extLst>
          </p:cNvPr>
          <p:cNvSpPr>
            <a:spLocks noGrp="1"/>
          </p:cNvSpPr>
          <p:nvPr>
            <p:ph idx="1"/>
          </p:nvPr>
        </p:nvSpPr>
        <p:spPr>
          <a:xfrm>
            <a:off x="1064526" y="1353787"/>
            <a:ext cx="4301320" cy="3515096"/>
          </a:xfrm>
        </p:spPr>
        <p:txBody>
          <a:bodyPr vert="horz" lIns="91440" tIns="45720" rIns="91440" bIns="45720" rtlCol="0" anchor="t">
            <a:noAutofit/>
          </a:bodyPr>
          <a:lstStyle/>
          <a:p>
            <a:pPr marL="0" indent="0" fontAlgn="base">
              <a:buNone/>
            </a:pPr>
            <a:r>
              <a:rPr lang="da-DK" sz="1800" dirty="0">
                <a:latin typeface="Myriad Pro Light"/>
              </a:rPr>
              <a:t>Andres </a:t>
            </a:r>
            <a:r>
              <a:rPr lang="da-DK" sz="1800" i="1" dirty="0">
                <a:latin typeface="Myriad Pro Light"/>
              </a:rPr>
              <a:t>image</a:t>
            </a:r>
            <a:r>
              <a:rPr lang="da-DK" sz="1800" dirty="0">
                <a:latin typeface="Myriad Pro Light"/>
              </a:rPr>
              <a:t> har altid påvirket, hvad vi ser som ‘normalt’, og hvordan folk gerne vil være. </a:t>
            </a:r>
            <a:r>
              <a:rPr lang="en-US" sz="1800" dirty="0">
                <a:latin typeface="Myriad Pro Light"/>
              </a:rPr>
              <a:t>​</a:t>
            </a:r>
            <a:endParaRPr lang="da-DK" sz="1800" dirty="0">
              <a:latin typeface="Myriad Pro Light"/>
            </a:endParaRPr>
          </a:p>
          <a:p>
            <a:pPr marL="0" indent="0" fontAlgn="base">
              <a:buNone/>
            </a:pPr>
            <a:endParaRPr lang="da-DK" sz="1800"/>
          </a:p>
          <a:p>
            <a:pPr marL="0" indent="0" fontAlgn="base">
              <a:buNone/>
            </a:pPr>
            <a:r>
              <a:rPr lang="da-DK" sz="1800" dirty="0">
                <a:latin typeface="Myriad Pro Light"/>
              </a:rPr>
              <a:t>I 1700-tallets Paris puttede de rige franskbrød i håret, for at efterligne dronningens vilde parykker.  Nogen gange endte damerne med at få mug og mus i håret. </a:t>
            </a:r>
            <a:endParaRPr lang="en-US" sz="1800" dirty="0">
              <a:latin typeface="Myriad Pro Light"/>
            </a:endParaRPr>
          </a:p>
          <a:p>
            <a:pPr marL="0" indent="0" fontAlgn="base">
              <a:buNone/>
            </a:pPr>
            <a:endParaRPr lang="da-DK" sz="1800"/>
          </a:p>
          <a:p>
            <a:pPr marL="0" indent="0">
              <a:buNone/>
            </a:pPr>
            <a:endParaRPr lang="da-DK" sz="1800" dirty="0">
              <a:latin typeface="Myriad Pro Light"/>
            </a:endParaRPr>
          </a:p>
          <a:p>
            <a:pPr marL="0" indent="0" fontAlgn="base">
              <a:buNone/>
            </a:pPr>
            <a:r>
              <a:rPr lang="da-DK" sz="1800" dirty="0">
                <a:latin typeface="Myriad Pro Light"/>
              </a:rPr>
              <a:t>I 1960’erne kom ”franskbrødshår” på mode igen</a:t>
            </a:r>
            <a:r>
              <a:rPr lang="en-US" sz="1800" dirty="0">
                <a:latin typeface="Myriad Pro Light"/>
              </a:rPr>
              <a:t>​. </a:t>
            </a:r>
            <a:endParaRPr lang="en-US" sz="1800" dirty="0"/>
          </a:p>
        </p:txBody>
      </p:sp>
      <p:sp>
        <p:nvSpPr>
          <p:cNvPr id="5" name="Afrundet rektangel 22">
            <a:extLst>
              <a:ext uri="{FF2B5EF4-FFF2-40B4-BE49-F238E27FC236}">
                <a16:creationId xmlns:a16="http://schemas.microsoft.com/office/drawing/2014/main" id="{B393964E-F4C9-995E-4799-333CC7D12B12}"/>
              </a:ext>
            </a:extLst>
          </p:cNvPr>
          <p:cNvSpPr/>
          <p:nvPr/>
        </p:nvSpPr>
        <p:spPr>
          <a:xfrm rot="5400000">
            <a:off x="6594652" y="3794072"/>
            <a:ext cx="2022137" cy="2718460"/>
          </a:xfrm>
          <a:custGeom>
            <a:avLst/>
            <a:gdLst>
              <a:gd name="connsiteX0" fmla="*/ 0 w 1841500"/>
              <a:gd name="connsiteY0" fmla="*/ 306923 h 2863850"/>
              <a:gd name="connsiteX1" fmla="*/ 306923 w 1841500"/>
              <a:gd name="connsiteY1" fmla="*/ 0 h 2863850"/>
              <a:gd name="connsiteX2" fmla="*/ 1534577 w 1841500"/>
              <a:gd name="connsiteY2" fmla="*/ 0 h 2863850"/>
              <a:gd name="connsiteX3" fmla="*/ 1841500 w 1841500"/>
              <a:gd name="connsiteY3" fmla="*/ 306923 h 2863850"/>
              <a:gd name="connsiteX4" fmla="*/ 1841500 w 1841500"/>
              <a:gd name="connsiteY4" fmla="*/ 2556927 h 2863850"/>
              <a:gd name="connsiteX5" fmla="*/ 1534577 w 1841500"/>
              <a:gd name="connsiteY5" fmla="*/ 2863850 h 2863850"/>
              <a:gd name="connsiteX6" fmla="*/ 306923 w 1841500"/>
              <a:gd name="connsiteY6" fmla="*/ 2863850 h 2863850"/>
              <a:gd name="connsiteX7" fmla="*/ 0 w 1841500"/>
              <a:gd name="connsiteY7" fmla="*/ 2556927 h 2863850"/>
              <a:gd name="connsiteX8" fmla="*/ 0 w 1841500"/>
              <a:gd name="connsiteY8" fmla="*/ 306923 h 2863850"/>
              <a:gd name="connsiteX0" fmla="*/ 0 w 1841500"/>
              <a:gd name="connsiteY0" fmla="*/ 325326 h 2882253"/>
              <a:gd name="connsiteX1" fmla="*/ 306923 w 1841500"/>
              <a:gd name="connsiteY1" fmla="*/ 18403 h 2882253"/>
              <a:gd name="connsiteX2" fmla="*/ 1287318 w 1841500"/>
              <a:gd name="connsiteY2" fmla="*/ 0 h 2882253"/>
              <a:gd name="connsiteX3" fmla="*/ 1841500 w 1841500"/>
              <a:gd name="connsiteY3" fmla="*/ 325326 h 2882253"/>
              <a:gd name="connsiteX4" fmla="*/ 1841500 w 1841500"/>
              <a:gd name="connsiteY4" fmla="*/ 2575330 h 2882253"/>
              <a:gd name="connsiteX5" fmla="*/ 1534577 w 1841500"/>
              <a:gd name="connsiteY5" fmla="*/ 2882253 h 2882253"/>
              <a:gd name="connsiteX6" fmla="*/ 306923 w 1841500"/>
              <a:gd name="connsiteY6" fmla="*/ 2882253 h 2882253"/>
              <a:gd name="connsiteX7" fmla="*/ 0 w 1841500"/>
              <a:gd name="connsiteY7" fmla="*/ 2575330 h 2882253"/>
              <a:gd name="connsiteX8" fmla="*/ 0 w 1841500"/>
              <a:gd name="connsiteY8" fmla="*/ 325326 h 2882253"/>
              <a:gd name="connsiteX0" fmla="*/ 0 w 1841500"/>
              <a:gd name="connsiteY0" fmla="*/ 325326 h 2882253"/>
              <a:gd name="connsiteX1" fmla="*/ 306923 w 1841500"/>
              <a:gd name="connsiteY1" fmla="*/ 18403 h 2882253"/>
              <a:gd name="connsiteX2" fmla="*/ 1287318 w 1841500"/>
              <a:gd name="connsiteY2" fmla="*/ 0 h 2882253"/>
              <a:gd name="connsiteX3" fmla="*/ 1515440 w 1841500"/>
              <a:gd name="connsiteY3" fmla="*/ 224127 h 2882253"/>
              <a:gd name="connsiteX4" fmla="*/ 1841500 w 1841500"/>
              <a:gd name="connsiteY4" fmla="*/ 2575330 h 2882253"/>
              <a:gd name="connsiteX5" fmla="*/ 1534577 w 1841500"/>
              <a:gd name="connsiteY5" fmla="*/ 2882253 h 2882253"/>
              <a:gd name="connsiteX6" fmla="*/ 306923 w 1841500"/>
              <a:gd name="connsiteY6" fmla="*/ 2882253 h 2882253"/>
              <a:gd name="connsiteX7" fmla="*/ 0 w 1841500"/>
              <a:gd name="connsiteY7" fmla="*/ 2575330 h 2882253"/>
              <a:gd name="connsiteX8" fmla="*/ 0 w 1841500"/>
              <a:gd name="connsiteY8" fmla="*/ 325326 h 2882253"/>
              <a:gd name="connsiteX0" fmla="*/ 0 w 1841500"/>
              <a:gd name="connsiteY0" fmla="*/ 325326 h 2882253"/>
              <a:gd name="connsiteX1" fmla="*/ 323359 w 1841500"/>
              <a:gd name="connsiteY1" fmla="*/ 86074 h 2882253"/>
              <a:gd name="connsiteX2" fmla="*/ 1287318 w 1841500"/>
              <a:gd name="connsiteY2" fmla="*/ 0 h 2882253"/>
              <a:gd name="connsiteX3" fmla="*/ 1515440 w 1841500"/>
              <a:gd name="connsiteY3" fmla="*/ 224127 h 2882253"/>
              <a:gd name="connsiteX4" fmla="*/ 1841500 w 1841500"/>
              <a:gd name="connsiteY4" fmla="*/ 2575330 h 2882253"/>
              <a:gd name="connsiteX5" fmla="*/ 1534577 w 1841500"/>
              <a:gd name="connsiteY5" fmla="*/ 2882253 h 2882253"/>
              <a:gd name="connsiteX6" fmla="*/ 306923 w 1841500"/>
              <a:gd name="connsiteY6" fmla="*/ 2882253 h 2882253"/>
              <a:gd name="connsiteX7" fmla="*/ 0 w 1841500"/>
              <a:gd name="connsiteY7" fmla="*/ 2575330 h 2882253"/>
              <a:gd name="connsiteX8" fmla="*/ 0 w 1841500"/>
              <a:gd name="connsiteY8" fmla="*/ 325326 h 2882253"/>
              <a:gd name="connsiteX0" fmla="*/ 130035 w 1841500"/>
              <a:gd name="connsiteY0" fmla="*/ 324014 h 2882253"/>
              <a:gd name="connsiteX1" fmla="*/ 323359 w 1841500"/>
              <a:gd name="connsiteY1" fmla="*/ 86074 h 2882253"/>
              <a:gd name="connsiteX2" fmla="*/ 1287318 w 1841500"/>
              <a:gd name="connsiteY2" fmla="*/ 0 h 2882253"/>
              <a:gd name="connsiteX3" fmla="*/ 1515440 w 1841500"/>
              <a:gd name="connsiteY3" fmla="*/ 224127 h 2882253"/>
              <a:gd name="connsiteX4" fmla="*/ 1841500 w 1841500"/>
              <a:gd name="connsiteY4" fmla="*/ 2575330 h 2882253"/>
              <a:gd name="connsiteX5" fmla="*/ 1534577 w 1841500"/>
              <a:gd name="connsiteY5" fmla="*/ 2882253 h 2882253"/>
              <a:gd name="connsiteX6" fmla="*/ 306923 w 1841500"/>
              <a:gd name="connsiteY6" fmla="*/ 2882253 h 2882253"/>
              <a:gd name="connsiteX7" fmla="*/ 0 w 1841500"/>
              <a:gd name="connsiteY7" fmla="*/ 2575330 h 2882253"/>
              <a:gd name="connsiteX8" fmla="*/ 130035 w 1841500"/>
              <a:gd name="connsiteY8" fmla="*/ 324014 h 2882253"/>
              <a:gd name="connsiteX0" fmla="*/ 48162 w 1759627"/>
              <a:gd name="connsiteY0" fmla="*/ 324014 h 2882253"/>
              <a:gd name="connsiteX1" fmla="*/ 241486 w 1759627"/>
              <a:gd name="connsiteY1" fmla="*/ 86074 h 2882253"/>
              <a:gd name="connsiteX2" fmla="*/ 1205445 w 1759627"/>
              <a:gd name="connsiteY2" fmla="*/ 0 h 2882253"/>
              <a:gd name="connsiteX3" fmla="*/ 1433567 w 1759627"/>
              <a:gd name="connsiteY3" fmla="*/ 224127 h 2882253"/>
              <a:gd name="connsiteX4" fmla="*/ 1759627 w 1759627"/>
              <a:gd name="connsiteY4" fmla="*/ 2575330 h 2882253"/>
              <a:gd name="connsiteX5" fmla="*/ 1452704 w 1759627"/>
              <a:gd name="connsiteY5" fmla="*/ 2882253 h 2882253"/>
              <a:gd name="connsiteX6" fmla="*/ 225050 w 1759627"/>
              <a:gd name="connsiteY6" fmla="*/ 2882253 h 2882253"/>
              <a:gd name="connsiteX7" fmla="*/ 0 w 1759627"/>
              <a:gd name="connsiteY7" fmla="*/ 2612279 h 2882253"/>
              <a:gd name="connsiteX8" fmla="*/ 48162 w 1759627"/>
              <a:gd name="connsiteY8" fmla="*/ 324014 h 2882253"/>
              <a:gd name="connsiteX0" fmla="*/ 48162 w 1759627"/>
              <a:gd name="connsiteY0" fmla="*/ 324014 h 2882253"/>
              <a:gd name="connsiteX1" fmla="*/ 241486 w 1759627"/>
              <a:gd name="connsiteY1" fmla="*/ 86074 h 2882253"/>
              <a:gd name="connsiteX2" fmla="*/ 1205445 w 1759627"/>
              <a:gd name="connsiteY2" fmla="*/ 0 h 2882253"/>
              <a:gd name="connsiteX3" fmla="*/ 1433567 w 1759627"/>
              <a:gd name="connsiteY3" fmla="*/ 224127 h 2882253"/>
              <a:gd name="connsiteX4" fmla="*/ 1759627 w 1759627"/>
              <a:gd name="connsiteY4" fmla="*/ 2575330 h 2882253"/>
              <a:gd name="connsiteX5" fmla="*/ 1452704 w 1759627"/>
              <a:gd name="connsiteY5" fmla="*/ 2882253 h 2882253"/>
              <a:gd name="connsiteX6" fmla="*/ 223656 w 1759627"/>
              <a:gd name="connsiteY6" fmla="*/ 2807839 h 2882253"/>
              <a:gd name="connsiteX7" fmla="*/ 0 w 1759627"/>
              <a:gd name="connsiteY7" fmla="*/ 2612279 h 2882253"/>
              <a:gd name="connsiteX8" fmla="*/ 48162 w 1759627"/>
              <a:gd name="connsiteY8" fmla="*/ 324014 h 2882253"/>
              <a:gd name="connsiteX0" fmla="*/ 48162 w 1759627"/>
              <a:gd name="connsiteY0" fmla="*/ 324014 h 2807839"/>
              <a:gd name="connsiteX1" fmla="*/ 241486 w 1759627"/>
              <a:gd name="connsiteY1" fmla="*/ 86074 h 2807839"/>
              <a:gd name="connsiteX2" fmla="*/ 1205445 w 1759627"/>
              <a:gd name="connsiteY2" fmla="*/ 0 h 2807839"/>
              <a:gd name="connsiteX3" fmla="*/ 1433567 w 1759627"/>
              <a:gd name="connsiteY3" fmla="*/ 224127 h 2807839"/>
              <a:gd name="connsiteX4" fmla="*/ 1759627 w 1759627"/>
              <a:gd name="connsiteY4" fmla="*/ 2575330 h 2807839"/>
              <a:gd name="connsiteX5" fmla="*/ 1379212 w 1759627"/>
              <a:gd name="connsiteY5" fmla="*/ 2767897 h 2807839"/>
              <a:gd name="connsiteX6" fmla="*/ 223656 w 1759627"/>
              <a:gd name="connsiteY6" fmla="*/ 2807839 h 2807839"/>
              <a:gd name="connsiteX7" fmla="*/ 0 w 1759627"/>
              <a:gd name="connsiteY7" fmla="*/ 2612279 h 2807839"/>
              <a:gd name="connsiteX8" fmla="*/ 48162 w 1759627"/>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8162 w 1592129"/>
              <a:gd name="connsiteY0" fmla="*/ 324014 h 2807839"/>
              <a:gd name="connsiteX1" fmla="*/ 241486 w 1592129"/>
              <a:gd name="connsiteY1" fmla="*/ 86074 h 2807839"/>
              <a:gd name="connsiteX2" fmla="*/ 1205445 w 1592129"/>
              <a:gd name="connsiteY2" fmla="*/ 0 h 2807839"/>
              <a:gd name="connsiteX3" fmla="*/ 1433567 w 1592129"/>
              <a:gd name="connsiteY3" fmla="*/ 224127 h 2807839"/>
              <a:gd name="connsiteX4" fmla="*/ 1592129 w 1592129"/>
              <a:gd name="connsiteY4" fmla="*/ 2496162 h 2807839"/>
              <a:gd name="connsiteX5" fmla="*/ 1379212 w 1592129"/>
              <a:gd name="connsiteY5" fmla="*/ 2767897 h 2807839"/>
              <a:gd name="connsiteX6" fmla="*/ 223656 w 1592129"/>
              <a:gd name="connsiteY6" fmla="*/ 2807839 h 2807839"/>
              <a:gd name="connsiteX7" fmla="*/ 0 w 1592129"/>
              <a:gd name="connsiteY7" fmla="*/ 2612279 h 2807839"/>
              <a:gd name="connsiteX8" fmla="*/ 48162 w 1592129"/>
              <a:gd name="connsiteY8" fmla="*/ 324014 h 2807839"/>
              <a:gd name="connsiteX0" fmla="*/ 40923 w 1584890"/>
              <a:gd name="connsiteY0" fmla="*/ 324014 h 2807839"/>
              <a:gd name="connsiteX1" fmla="*/ 234247 w 1584890"/>
              <a:gd name="connsiteY1" fmla="*/ 86074 h 2807839"/>
              <a:gd name="connsiteX2" fmla="*/ 1198206 w 1584890"/>
              <a:gd name="connsiteY2" fmla="*/ 0 h 2807839"/>
              <a:gd name="connsiteX3" fmla="*/ 1426328 w 1584890"/>
              <a:gd name="connsiteY3" fmla="*/ 224127 h 2807839"/>
              <a:gd name="connsiteX4" fmla="*/ 1584890 w 1584890"/>
              <a:gd name="connsiteY4" fmla="*/ 2496162 h 2807839"/>
              <a:gd name="connsiteX5" fmla="*/ 1371973 w 1584890"/>
              <a:gd name="connsiteY5" fmla="*/ 2767897 h 2807839"/>
              <a:gd name="connsiteX6" fmla="*/ 216417 w 1584890"/>
              <a:gd name="connsiteY6" fmla="*/ 2807839 h 2807839"/>
              <a:gd name="connsiteX7" fmla="*/ 0 w 1584890"/>
              <a:gd name="connsiteY7" fmla="*/ 2564391 h 2807839"/>
              <a:gd name="connsiteX8" fmla="*/ 40923 w 1584890"/>
              <a:gd name="connsiteY8" fmla="*/ 324014 h 2807839"/>
              <a:gd name="connsiteX0" fmla="*/ 40923 w 1584890"/>
              <a:gd name="connsiteY0" fmla="*/ 324014 h 2807839"/>
              <a:gd name="connsiteX1" fmla="*/ 234247 w 1584890"/>
              <a:gd name="connsiteY1" fmla="*/ 86074 h 2807839"/>
              <a:gd name="connsiteX2" fmla="*/ 1198206 w 1584890"/>
              <a:gd name="connsiteY2" fmla="*/ 0 h 2807839"/>
              <a:gd name="connsiteX3" fmla="*/ 1426328 w 1584890"/>
              <a:gd name="connsiteY3" fmla="*/ 224127 h 2807839"/>
              <a:gd name="connsiteX4" fmla="*/ 1584890 w 1584890"/>
              <a:gd name="connsiteY4" fmla="*/ 2496162 h 2807839"/>
              <a:gd name="connsiteX5" fmla="*/ 1371973 w 1584890"/>
              <a:gd name="connsiteY5" fmla="*/ 2767897 h 2807839"/>
              <a:gd name="connsiteX6" fmla="*/ 216417 w 1584890"/>
              <a:gd name="connsiteY6" fmla="*/ 2807839 h 2807839"/>
              <a:gd name="connsiteX7" fmla="*/ 0 w 1584890"/>
              <a:gd name="connsiteY7" fmla="*/ 2564391 h 2807839"/>
              <a:gd name="connsiteX8" fmla="*/ 40923 w 1584890"/>
              <a:gd name="connsiteY8" fmla="*/ 324014 h 280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4890" h="2807839">
                <a:moveTo>
                  <a:pt x="40923" y="324014"/>
                </a:moveTo>
                <a:cubicBezTo>
                  <a:pt x="40923" y="154505"/>
                  <a:pt x="166203" y="89230"/>
                  <a:pt x="234247" y="86074"/>
                </a:cubicBezTo>
                <a:lnTo>
                  <a:pt x="1198206" y="0"/>
                </a:lnTo>
                <a:cubicBezTo>
                  <a:pt x="1334638" y="3710"/>
                  <a:pt x="1411204" y="116981"/>
                  <a:pt x="1426328" y="224127"/>
                </a:cubicBezTo>
                <a:lnTo>
                  <a:pt x="1584890" y="2496162"/>
                </a:lnTo>
                <a:cubicBezTo>
                  <a:pt x="1584890" y="2665671"/>
                  <a:pt x="1471577" y="2770049"/>
                  <a:pt x="1371973" y="2767897"/>
                </a:cubicBezTo>
                <a:lnTo>
                  <a:pt x="216417" y="2807839"/>
                </a:lnTo>
                <a:cubicBezTo>
                  <a:pt x="46908" y="2807839"/>
                  <a:pt x="6775" y="2678394"/>
                  <a:pt x="0" y="2564391"/>
                </a:cubicBezTo>
                <a:lnTo>
                  <a:pt x="40923" y="324014"/>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vert="vert270" rtlCol="0" anchor="ctr"/>
          <a:lstStyle/>
          <a:p>
            <a:pPr algn="ctr" fontAlgn="base"/>
            <a:r>
              <a:rPr lang="da-DK" sz="1600">
                <a:latin typeface="Myriad Pro Light" panose="020B0403030403020204" pitchFamily="34" charset="0"/>
              </a:rPr>
              <a:t>I dag skal det handle om,</a:t>
            </a:r>
            <a:br>
              <a:rPr lang="da-DK" sz="1600">
                <a:latin typeface="Myriad Pro Light" panose="020B0403030403020204" pitchFamily="34" charset="0"/>
              </a:rPr>
            </a:br>
            <a:r>
              <a:rPr lang="da-DK" sz="1600">
                <a:latin typeface="Myriad Pro Light" panose="020B0403030403020204" pitchFamily="34" charset="0"/>
              </a:rPr>
              <a:t>hvordan online indhold kan</a:t>
            </a:r>
            <a:br>
              <a:rPr lang="da-DK" sz="1600">
                <a:latin typeface="Myriad Pro Light" panose="020B0403030403020204" pitchFamily="34" charset="0"/>
              </a:rPr>
            </a:br>
            <a:r>
              <a:rPr lang="da-DK" sz="1600">
                <a:latin typeface="Myriad Pro Light" panose="020B0403030403020204" pitchFamily="34" charset="0"/>
              </a:rPr>
              <a:t>påvirke dét, andre</a:t>
            </a:r>
            <a:br>
              <a:rPr lang="da-DK" sz="1600">
                <a:latin typeface="Myriad Pro Light" panose="020B0403030403020204" pitchFamily="34" charset="0"/>
              </a:rPr>
            </a:br>
            <a:r>
              <a:rPr lang="da-DK" sz="1600">
                <a:latin typeface="Myriad Pro Light" panose="020B0403030403020204" pitchFamily="34" charset="0"/>
              </a:rPr>
              <a:t>tænker og gør​</a:t>
            </a:r>
          </a:p>
        </p:txBody>
      </p:sp>
      <p:pic>
        <p:nvPicPr>
          <p:cNvPr id="16" name="Billede 15" descr="Et billede, der indeholder person, tøj, Ansigt, siddende&#10;&#10;AI-genereret indhold kan være ukorrekt.">
            <a:extLst>
              <a:ext uri="{FF2B5EF4-FFF2-40B4-BE49-F238E27FC236}">
                <a16:creationId xmlns:a16="http://schemas.microsoft.com/office/drawing/2014/main" id="{338269C5-CC0D-688C-783C-5F377112B8F0}"/>
              </a:ext>
            </a:extLst>
          </p:cNvPr>
          <p:cNvPicPr>
            <a:picLocks noChangeAspect="1"/>
          </p:cNvPicPr>
          <p:nvPr/>
        </p:nvPicPr>
        <p:blipFill>
          <a:blip r:embed="rId2"/>
          <a:srcRect l="8256" r="8256"/>
          <a:stretch>
            <a:fillRect/>
          </a:stretch>
        </p:blipFill>
        <p:spPr>
          <a:xfrm>
            <a:off x="9324271" y="3429000"/>
            <a:ext cx="2867727" cy="3434937"/>
          </a:xfrm>
          <a:prstGeom prst="rect">
            <a:avLst/>
          </a:prstGeom>
        </p:spPr>
      </p:pic>
      <p:pic>
        <p:nvPicPr>
          <p:cNvPr id="17" name="Pladsholder til billede 9" descr="Et billede, der indeholder skitse, Ansigt, tegning, kvinde&#10;&#10;AI-genereret indhold kan være ukorrekt.">
            <a:extLst>
              <a:ext uri="{FF2B5EF4-FFF2-40B4-BE49-F238E27FC236}">
                <a16:creationId xmlns:a16="http://schemas.microsoft.com/office/drawing/2014/main" id="{3C27A1A8-2F2B-D0B1-95B9-1154B548D82B}"/>
              </a:ext>
            </a:extLst>
          </p:cNvPr>
          <p:cNvPicPr>
            <a:picLocks noGrp="1" noChangeAspect="1"/>
          </p:cNvPicPr>
          <p:nvPr>
            <p:ph type="pic" sz="quarter" idx="10"/>
          </p:nvPr>
        </p:nvPicPr>
        <p:blipFill>
          <a:blip r:embed="rId3"/>
          <a:srcRect l="5660" r="5660" b="5206"/>
          <a:stretch>
            <a:fillRect/>
          </a:stretch>
        </p:blipFill>
        <p:spPr>
          <a:xfrm>
            <a:off x="6109648" y="0"/>
            <a:ext cx="3214623" cy="3435891"/>
          </a:xfrm>
        </p:spPr>
      </p:pic>
      <p:pic>
        <p:nvPicPr>
          <p:cNvPr id="18" name="Billede 17" descr="Et billede, der indeholder logo, Grafik, Font/skrifttype, symbol&#10;&#10;AI-genereret indhold kan være ukorrekt.">
            <a:extLst>
              <a:ext uri="{FF2B5EF4-FFF2-40B4-BE49-F238E27FC236}">
                <a16:creationId xmlns:a16="http://schemas.microsoft.com/office/drawing/2014/main" id="{D12C43ED-DF2D-5753-7BD0-E77EC95B8D3F}"/>
              </a:ext>
            </a:extLst>
          </p:cNvPr>
          <p:cNvPicPr>
            <a:picLocks noChangeAspect="1"/>
          </p:cNvPicPr>
          <p:nvPr/>
        </p:nvPicPr>
        <p:blipFill>
          <a:blip r:embed="rId4"/>
          <a:stretch>
            <a:fillRect/>
          </a:stretch>
        </p:blipFill>
        <p:spPr>
          <a:xfrm>
            <a:off x="11085763" y="92487"/>
            <a:ext cx="971550" cy="971550"/>
          </a:xfrm>
          <a:prstGeom prst="rect">
            <a:avLst/>
          </a:prstGeom>
        </p:spPr>
      </p:pic>
    </p:spTree>
    <p:extLst>
      <p:ext uri="{BB962C8B-B14F-4D97-AF65-F5344CB8AC3E}">
        <p14:creationId xmlns:p14="http://schemas.microsoft.com/office/powerpoint/2010/main" val="3039668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78000">
              <a:schemeClr val="accent4"/>
            </a:gs>
            <a:gs pos="26000">
              <a:schemeClr val="accent5"/>
            </a:gs>
          </a:gsLst>
          <a:lin ang="2700000" scaled="1"/>
        </a:gradFill>
        <a:effectLst/>
      </p:bgPr>
    </p:bg>
    <p:spTree>
      <p:nvGrpSpPr>
        <p:cNvPr id="1" name=""/>
        <p:cNvGrpSpPr/>
        <p:nvPr/>
      </p:nvGrpSpPr>
      <p:grpSpPr>
        <a:xfrm>
          <a:off x="0" y="0"/>
          <a:ext cx="0" cy="0"/>
          <a:chOff x="0" y="0"/>
          <a:chExt cx="0" cy="0"/>
        </a:xfrm>
      </p:grpSpPr>
      <p:sp>
        <p:nvSpPr>
          <p:cNvPr id="4" name="Ellipse 3">
            <a:extLst>
              <a:ext uri="{FF2B5EF4-FFF2-40B4-BE49-F238E27FC236}">
                <a16:creationId xmlns:a16="http://schemas.microsoft.com/office/drawing/2014/main" id="{80DE8B19-8A07-A159-89C5-E9286E0FD36B}"/>
              </a:ext>
            </a:extLst>
          </p:cNvPr>
          <p:cNvSpPr/>
          <p:nvPr/>
        </p:nvSpPr>
        <p:spPr>
          <a:xfrm>
            <a:off x="1166076" y="4685657"/>
            <a:ext cx="788868" cy="788868"/>
          </a:xfrm>
          <a:prstGeom prst="ellipse">
            <a:avLst/>
          </a:prstGeom>
          <a:noFill/>
          <a:ln w="25400">
            <a:solidFill>
              <a:schemeClr val="bg1"/>
            </a:solidFill>
            <a:prstDash val="sysDot"/>
            <a:round/>
          </a:ln>
          <a:effectLst>
            <a:outerShdw blurRad="403178" dist="38100" dir="2700000" sx="97000" sy="97000" algn="tl"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cxnSp>
        <p:nvCxnSpPr>
          <p:cNvPr id="5" name="Lige pilforbindelse 4">
            <a:extLst>
              <a:ext uri="{FF2B5EF4-FFF2-40B4-BE49-F238E27FC236}">
                <a16:creationId xmlns:a16="http://schemas.microsoft.com/office/drawing/2014/main" id="{9A282EE4-D3ED-C183-7C55-097BE5019D5E}"/>
              </a:ext>
            </a:extLst>
          </p:cNvPr>
          <p:cNvCxnSpPr>
            <a:cxnSpLocks/>
            <a:stCxn id="8" idx="2"/>
            <a:endCxn id="4" idx="6"/>
          </p:cNvCxnSpPr>
          <p:nvPr/>
        </p:nvCxnSpPr>
        <p:spPr>
          <a:xfrm flipH="1">
            <a:off x="1954944" y="5080091"/>
            <a:ext cx="3771818" cy="0"/>
          </a:xfrm>
          <a:prstGeom prst="straightConnector1">
            <a:avLst/>
          </a:prstGeom>
          <a:ln w="57150">
            <a:solidFill>
              <a:schemeClr val="bg1"/>
            </a:solidFill>
            <a:headEnd type="none" w="sm" len="sm"/>
            <a:tailEnd type="triangle" w="lg" len="lg"/>
          </a:ln>
        </p:spPr>
        <p:style>
          <a:lnRef idx="2">
            <a:schemeClr val="accent1"/>
          </a:lnRef>
          <a:fillRef idx="0">
            <a:schemeClr val="accent1"/>
          </a:fillRef>
          <a:effectRef idx="1">
            <a:schemeClr val="accent1"/>
          </a:effectRef>
          <a:fontRef idx="minor">
            <a:schemeClr val="tx1"/>
          </a:fontRef>
        </p:style>
      </p:cxnSp>
      <p:cxnSp>
        <p:nvCxnSpPr>
          <p:cNvPr id="7" name="Lige pilforbindelse 6">
            <a:extLst>
              <a:ext uri="{FF2B5EF4-FFF2-40B4-BE49-F238E27FC236}">
                <a16:creationId xmlns:a16="http://schemas.microsoft.com/office/drawing/2014/main" id="{6D73C909-6AEA-7CBE-0698-3D171B9E4D02}"/>
              </a:ext>
            </a:extLst>
          </p:cNvPr>
          <p:cNvCxnSpPr>
            <a:cxnSpLocks/>
            <a:stCxn id="8" idx="6"/>
            <a:endCxn id="10" idx="2"/>
          </p:cNvCxnSpPr>
          <p:nvPr/>
        </p:nvCxnSpPr>
        <p:spPr>
          <a:xfrm>
            <a:off x="6515630" y="5080091"/>
            <a:ext cx="3721425" cy="0"/>
          </a:xfrm>
          <a:prstGeom prst="straightConnector1">
            <a:avLst/>
          </a:prstGeom>
          <a:ln w="57150">
            <a:solidFill>
              <a:schemeClr val="bg1"/>
            </a:solidFill>
            <a:headEnd type="none" w="sm" len="sm"/>
            <a:tailEnd type="triangle" w="lg" len="lg"/>
          </a:ln>
        </p:spPr>
        <p:style>
          <a:lnRef idx="2">
            <a:schemeClr val="accent1"/>
          </a:lnRef>
          <a:fillRef idx="0">
            <a:schemeClr val="accent1"/>
          </a:fillRef>
          <a:effectRef idx="1">
            <a:schemeClr val="accent1"/>
          </a:effectRef>
          <a:fontRef idx="minor">
            <a:schemeClr val="tx1"/>
          </a:fontRef>
        </p:style>
      </p:cxnSp>
      <p:sp>
        <p:nvSpPr>
          <p:cNvPr id="8" name="Ellipse 7">
            <a:extLst>
              <a:ext uri="{FF2B5EF4-FFF2-40B4-BE49-F238E27FC236}">
                <a16:creationId xmlns:a16="http://schemas.microsoft.com/office/drawing/2014/main" id="{C6787BDF-AF1D-B586-8A15-050E677386B0}"/>
              </a:ext>
            </a:extLst>
          </p:cNvPr>
          <p:cNvSpPr/>
          <p:nvPr/>
        </p:nvSpPr>
        <p:spPr>
          <a:xfrm>
            <a:off x="5726762" y="4685657"/>
            <a:ext cx="788868" cy="788868"/>
          </a:xfrm>
          <a:prstGeom prst="ellipse">
            <a:avLst/>
          </a:prstGeom>
          <a:noFill/>
          <a:ln w="25400">
            <a:solidFill>
              <a:schemeClr val="bg1"/>
            </a:solidFill>
            <a:prstDash val="sysDot"/>
            <a:round/>
          </a:ln>
          <a:effectLst>
            <a:outerShdw blurRad="403178" dist="38100" dir="2700000" sx="97000" sy="97000" algn="tl"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Ellipse 9">
            <a:extLst>
              <a:ext uri="{FF2B5EF4-FFF2-40B4-BE49-F238E27FC236}">
                <a16:creationId xmlns:a16="http://schemas.microsoft.com/office/drawing/2014/main" id="{D1FA7C3C-EC22-8B07-2D7F-57AC48EFABD1}"/>
              </a:ext>
            </a:extLst>
          </p:cNvPr>
          <p:cNvSpPr/>
          <p:nvPr/>
        </p:nvSpPr>
        <p:spPr>
          <a:xfrm>
            <a:off x="10237055" y="4685657"/>
            <a:ext cx="788868" cy="788868"/>
          </a:xfrm>
          <a:prstGeom prst="ellipse">
            <a:avLst/>
          </a:prstGeom>
          <a:noFill/>
          <a:ln w="25400">
            <a:solidFill>
              <a:schemeClr val="bg1"/>
            </a:solidFill>
            <a:prstDash val="sysDot"/>
            <a:round/>
          </a:ln>
          <a:effectLst>
            <a:outerShdw blurRad="403178" dist="38100" dir="2700000" sx="97000" sy="97000" algn="tl" rotWithShape="0">
              <a:prstClr val="black">
                <a:alpha val="26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Ellipse 15">
            <a:extLst>
              <a:ext uri="{FF2B5EF4-FFF2-40B4-BE49-F238E27FC236}">
                <a16:creationId xmlns:a16="http://schemas.microsoft.com/office/drawing/2014/main" id="{F3B25FDD-FB7C-CD56-C2B5-41D698882A07}"/>
              </a:ext>
            </a:extLst>
          </p:cNvPr>
          <p:cNvSpPr/>
          <p:nvPr/>
        </p:nvSpPr>
        <p:spPr>
          <a:xfrm>
            <a:off x="1237978" y="4757559"/>
            <a:ext cx="645064" cy="64506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Ellipse 16">
            <a:extLst>
              <a:ext uri="{FF2B5EF4-FFF2-40B4-BE49-F238E27FC236}">
                <a16:creationId xmlns:a16="http://schemas.microsoft.com/office/drawing/2014/main" id="{57D18CCE-F6DF-EB3A-A894-24FE2316FB73}"/>
              </a:ext>
            </a:extLst>
          </p:cNvPr>
          <p:cNvSpPr/>
          <p:nvPr/>
        </p:nvSpPr>
        <p:spPr>
          <a:xfrm>
            <a:off x="5800104" y="4757559"/>
            <a:ext cx="645064" cy="64506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Ellipse 17">
            <a:extLst>
              <a:ext uri="{FF2B5EF4-FFF2-40B4-BE49-F238E27FC236}">
                <a16:creationId xmlns:a16="http://schemas.microsoft.com/office/drawing/2014/main" id="{4CBD1674-6443-3B91-97E2-1AC7FDCF035E}"/>
              </a:ext>
            </a:extLst>
          </p:cNvPr>
          <p:cNvSpPr/>
          <p:nvPr/>
        </p:nvSpPr>
        <p:spPr>
          <a:xfrm>
            <a:off x="10309611" y="4757559"/>
            <a:ext cx="645064" cy="64506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 name="Titel 1">
            <a:extLst>
              <a:ext uri="{FF2B5EF4-FFF2-40B4-BE49-F238E27FC236}">
                <a16:creationId xmlns:a16="http://schemas.microsoft.com/office/drawing/2014/main" id="{044AD65D-46AD-A32A-078D-53F3CC8B0770}"/>
              </a:ext>
            </a:extLst>
          </p:cNvPr>
          <p:cNvSpPr>
            <a:spLocks noGrp="1"/>
          </p:cNvSpPr>
          <p:nvPr>
            <p:ph type="title"/>
          </p:nvPr>
        </p:nvSpPr>
        <p:spPr>
          <a:xfrm>
            <a:off x="1067506" y="562003"/>
            <a:ext cx="10105293" cy="709241"/>
          </a:xfrm>
        </p:spPr>
        <p:txBody>
          <a:bodyPr>
            <a:normAutofit/>
          </a:bodyPr>
          <a:lstStyle/>
          <a:p>
            <a:r>
              <a:rPr lang="da-DK" sz="4000">
                <a:latin typeface="Myriad Pro Light"/>
              </a:rPr>
              <a:t>Naturligt eller kunstigt?</a:t>
            </a:r>
            <a:endParaRPr lang="da-DK" sz="4000"/>
          </a:p>
        </p:txBody>
      </p:sp>
      <p:sp>
        <p:nvSpPr>
          <p:cNvPr id="24" name="Tekstfelt 23">
            <a:extLst>
              <a:ext uri="{FF2B5EF4-FFF2-40B4-BE49-F238E27FC236}">
                <a16:creationId xmlns:a16="http://schemas.microsoft.com/office/drawing/2014/main" id="{2AB5921C-D30B-814E-DB54-736A98A3ABD6}"/>
              </a:ext>
            </a:extLst>
          </p:cNvPr>
          <p:cNvSpPr txBox="1"/>
          <p:nvPr/>
        </p:nvSpPr>
        <p:spPr>
          <a:xfrm>
            <a:off x="1166076" y="2036618"/>
            <a:ext cx="9859847" cy="1815882"/>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da-DK" sz="2800">
                <a:solidFill>
                  <a:schemeClr val="bg1"/>
                </a:solidFill>
                <a:latin typeface="Myriad Pro Light"/>
              </a:rPr>
              <a:t>Jeg får opereret mit ansigt for at se godt ud</a:t>
            </a:r>
          </a:p>
          <a:p>
            <a:pPr marL="457200" indent="-457200">
              <a:buFont typeface="Arial" panose="020B0604020202020204" pitchFamily="34" charset="0"/>
              <a:buChar char="•"/>
            </a:pPr>
            <a:r>
              <a:rPr lang="da-DK" sz="2800">
                <a:solidFill>
                  <a:schemeClr val="bg1"/>
                </a:solidFill>
                <a:latin typeface="Myriad Pro Light"/>
              </a:rPr>
              <a:t>Jeg putter et hårprodukt i håret for at se godt ud</a:t>
            </a:r>
          </a:p>
          <a:p>
            <a:pPr marL="457200" indent="-457200">
              <a:buFont typeface="Arial,Sans-Serif" panose="020B0604020202020204" pitchFamily="34" charset="0"/>
              <a:buChar char="•"/>
            </a:pPr>
            <a:r>
              <a:rPr lang="da-DK" sz="2800">
                <a:solidFill>
                  <a:schemeClr val="bg1"/>
                </a:solidFill>
                <a:latin typeface="Myriad Pro Light"/>
              </a:rPr>
              <a:t>Jeg lægger filtre på billeder, før jeg deler dem på min profil online, for at se godt ud</a:t>
            </a:r>
          </a:p>
        </p:txBody>
      </p:sp>
      <p:sp>
        <p:nvSpPr>
          <p:cNvPr id="26" name="Afrundet rektangulær billedforklaring 25">
            <a:extLst>
              <a:ext uri="{FF2B5EF4-FFF2-40B4-BE49-F238E27FC236}">
                <a16:creationId xmlns:a16="http://schemas.microsoft.com/office/drawing/2014/main" id="{BC21B143-452D-C229-4F44-51585491CFB8}"/>
              </a:ext>
            </a:extLst>
          </p:cNvPr>
          <p:cNvSpPr/>
          <p:nvPr/>
        </p:nvSpPr>
        <p:spPr>
          <a:xfrm>
            <a:off x="8441016" y="443555"/>
            <a:ext cx="2226624" cy="1593063"/>
          </a:xfrm>
          <a:prstGeom prst="wedgeRoundRectCallout">
            <a:avLst>
              <a:gd name="adj1" fmla="val -33900"/>
              <a:gd name="adj2" fmla="val 69210"/>
              <a:gd name="adj3" fmla="val 16667"/>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da-DK" i="1">
                <a:latin typeface="Myriad Pro Light"/>
              </a:rPr>
              <a:t>Hvornår synes I, det bliver </a:t>
            </a:r>
            <a:r>
              <a:rPr lang="da-DK" i="1">
                <a:solidFill>
                  <a:schemeClr val="accent4"/>
                </a:solidFill>
                <a:latin typeface="Myriad Pro Light"/>
              </a:rPr>
              <a:t>for</a:t>
            </a:r>
            <a:r>
              <a:rPr lang="da-DK" i="1">
                <a:latin typeface="Myriad Pro Light"/>
              </a:rPr>
              <a:t> kunstigt – </a:t>
            </a:r>
            <a:r>
              <a:rPr lang="da-DK" i="1">
                <a:solidFill>
                  <a:schemeClr val="accent4"/>
                </a:solidFill>
                <a:latin typeface="Myriad Pro Light"/>
              </a:rPr>
              <a:t>for</a:t>
            </a:r>
            <a:r>
              <a:rPr lang="da-DK" i="1">
                <a:latin typeface="Myriad Pro Light"/>
              </a:rPr>
              <a:t> fake?</a:t>
            </a:r>
            <a:endParaRPr lang="da-DK">
              <a:solidFill>
                <a:srgbClr val="000000"/>
              </a:solidFill>
              <a:latin typeface="Myriad Pro Light"/>
            </a:endParaRPr>
          </a:p>
          <a:p>
            <a:pPr algn="ctr"/>
            <a:endParaRPr lang="da-DK" i="1">
              <a:latin typeface="Myriad Pro Light" panose="020B0403030403020204" pitchFamily="34" charset="0"/>
            </a:endParaRPr>
          </a:p>
        </p:txBody>
      </p:sp>
      <p:sp>
        <p:nvSpPr>
          <p:cNvPr id="27" name="Pladsholder til tekst 2">
            <a:extLst>
              <a:ext uri="{FF2B5EF4-FFF2-40B4-BE49-F238E27FC236}">
                <a16:creationId xmlns:a16="http://schemas.microsoft.com/office/drawing/2014/main" id="{D289EDFA-8B14-0C6F-2085-430F326943E1}"/>
              </a:ext>
            </a:extLst>
          </p:cNvPr>
          <p:cNvSpPr txBox="1">
            <a:spLocks/>
          </p:cNvSpPr>
          <p:nvPr/>
        </p:nvSpPr>
        <p:spPr>
          <a:xfrm>
            <a:off x="9207288" y="5658919"/>
            <a:ext cx="2872154" cy="30480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yriad Pro Light" panose="020B04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yriad Pro Light" panose="020B04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yriad Pro Light" panose="020B04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yriad Pro Light" panose="020B04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yriad Pro Light" panose="020B04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a-DK" sz="1600">
                <a:solidFill>
                  <a:schemeClr val="bg1"/>
                </a:solidFill>
                <a:latin typeface="Myriad Pro Light"/>
              </a:rPr>
              <a:t>Det er kunstigt</a:t>
            </a:r>
            <a:endParaRPr lang="da-DK" sz="1600">
              <a:solidFill>
                <a:schemeClr val="bg1"/>
              </a:solidFill>
            </a:endParaRPr>
          </a:p>
        </p:txBody>
      </p:sp>
      <p:sp>
        <p:nvSpPr>
          <p:cNvPr id="28" name="Pladsholder til tekst 2">
            <a:extLst>
              <a:ext uri="{FF2B5EF4-FFF2-40B4-BE49-F238E27FC236}">
                <a16:creationId xmlns:a16="http://schemas.microsoft.com/office/drawing/2014/main" id="{AAECE161-DF57-9C73-BF8C-9E59401F6636}"/>
              </a:ext>
            </a:extLst>
          </p:cNvPr>
          <p:cNvSpPr txBox="1">
            <a:spLocks/>
          </p:cNvSpPr>
          <p:nvPr/>
        </p:nvSpPr>
        <p:spPr>
          <a:xfrm>
            <a:off x="134540" y="5658919"/>
            <a:ext cx="2872154" cy="30480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yriad Pro Light" panose="020B04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yriad Pro Light" panose="020B04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yriad Pro Light" panose="020B04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yriad Pro Light" panose="020B04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yriad Pro Light" panose="020B04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a-DK" sz="1600">
                <a:solidFill>
                  <a:schemeClr val="bg1"/>
                </a:solidFill>
                <a:latin typeface="Myriad Pro Light"/>
              </a:rPr>
              <a:t>Det er naturligt</a:t>
            </a:r>
            <a:endParaRPr lang="da-DK" sz="1600">
              <a:solidFill>
                <a:schemeClr val="bg1"/>
              </a:solidFill>
            </a:endParaRPr>
          </a:p>
        </p:txBody>
      </p:sp>
      <p:sp>
        <p:nvSpPr>
          <p:cNvPr id="29" name="Pladsholder til tekst 2">
            <a:extLst>
              <a:ext uri="{FF2B5EF4-FFF2-40B4-BE49-F238E27FC236}">
                <a16:creationId xmlns:a16="http://schemas.microsoft.com/office/drawing/2014/main" id="{BED8FFC1-AC4D-A15B-4575-662993286495}"/>
              </a:ext>
            </a:extLst>
          </p:cNvPr>
          <p:cNvSpPr txBox="1">
            <a:spLocks/>
          </p:cNvSpPr>
          <p:nvPr/>
        </p:nvSpPr>
        <p:spPr>
          <a:xfrm>
            <a:off x="4664974" y="5658919"/>
            <a:ext cx="2872154" cy="3048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yriad Pro Light" panose="020B04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yriad Pro Light" panose="020B04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yriad Pro Light" panose="020B04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yriad Pro Light" panose="020B04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yriad Pro Light" panose="020B04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a-DK" sz="1600">
                <a:solidFill>
                  <a:schemeClr val="bg1"/>
                </a:solidFill>
              </a:rPr>
              <a:t>Det er midt imellem</a:t>
            </a:r>
          </a:p>
        </p:txBody>
      </p:sp>
    </p:spTree>
    <p:extLst>
      <p:ext uri="{BB962C8B-B14F-4D97-AF65-F5344CB8AC3E}">
        <p14:creationId xmlns:p14="http://schemas.microsoft.com/office/powerpoint/2010/main" val="2088525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9041FA-5014-B05F-A43A-D3A3F8CF36A8}"/>
              </a:ext>
            </a:extLst>
          </p:cNvPr>
          <p:cNvSpPr>
            <a:spLocks noGrp="1"/>
          </p:cNvSpPr>
          <p:nvPr>
            <p:ph type="title"/>
          </p:nvPr>
        </p:nvSpPr>
        <p:spPr>
          <a:xfrm>
            <a:off x="6823881" y="878773"/>
            <a:ext cx="4457677" cy="813461"/>
          </a:xfrm>
        </p:spPr>
        <p:txBody>
          <a:bodyPr/>
          <a:lstStyle/>
          <a:p>
            <a:r>
              <a:rPr lang="da-DK">
                <a:solidFill>
                  <a:schemeClr val="tx1"/>
                </a:solidFill>
              </a:rPr>
              <a:t>Det betyder …</a:t>
            </a:r>
            <a:br>
              <a:rPr lang="da-DK">
                <a:solidFill>
                  <a:schemeClr val="tx1"/>
                </a:solidFill>
              </a:rPr>
            </a:br>
            <a:r>
              <a:rPr lang="da-DK"/>
              <a:t>Normer og det normale</a:t>
            </a:r>
          </a:p>
        </p:txBody>
      </p:sp>
      <p:sp>
        <p:nvSpPr>
          <p:cNvPr id="3" name="Pladsholder til indhold 2">
            <a:extLst>
              <a:ext uri="{FF2B5EF4-FFF2-40B4-BE49-F238E27FC236}">
                <a16:creationId xmlns:a16="http://schemas.microsoft.com/office/drawing/2014/main" id="{53C9E64B-779B-4E0D-461B-3058A56E0868}"/>
              </a:ext>
            </a:extLst>
          </p:cNvPr>
          <p:cNvSpPr>
            <a:spLocks noGrp="1"/>
          </p:cNvSpPr>
          <p:nvPr>
            <p:ph idx="1"/>
          </p:nvPr>
        </p:nvSpPr>
        <p:spPr>
          <a:xfrm>
            <a:off x="6823881" y="2232561"/>
            <a:ext cx="4301320" cy="4074454"/>
          </a:xfrm>
        </p:spPr>
        <p:txBody>
          <a:bodyPr vert="horz" lIns="91440" tIns="45720" rIns="91440" bIns="45720" rtlCol="0" anchor="t">
            <a:normAutofit fontScale="92500" lnSpcReduction="10000"/>
          </a:bodyPr>
          <a:lstStyle/>
          <a:p>
            <a:pPr fontAlgn="base"/>
            <a:r>
              <a:rPr lang="da-DK" dirty="0">
                <a:solidFill>
                  <a:schemeClr val="tx1"/>
                </a:solidFill>
                <a:latin typeface="Myriad Pro Light"/>
              </a:rPr>
              <a:t>Normer</a:t>
            </a:r>
            <a:r>
              <a:rPr lang="da-DK" dirty="0">
                <a:latin typeface="Myriad Pro Light"/>
              </a:rPr>
              <a:t> er det, vi anser for at være </a:t>
            </a:r>
            <a:r>
              <a:rPr lang="da-DK" dirty="0">
                <a:solidFill>
                  <a:schemeClr val="tx1"/>
                </a:solidFill>
                <a:latin typeface="Myriad Pro Light"/>
              </a:rPr>
              <a:t>normalt</a:t>
            </a:r>
            <a:r>
              <a:rPr lang="da-DK" dirty="0">
                <a:latin typeface="Myriad Pro Light"/>
              </a:rPr>
              <a:t>. </a:t>
            </a:r>
            <a:r>
              <a:rPr lang="en-US" dirty="0">
                <a:latin typeface="Myriad Pro Light"/>
              </a:rPr>
              <a:t>​</a:t>
            </a:r>
          </a:p>
          <a:p>
            <a:pPr fontAlgn="base"/>
            <a:r>
              <a:rPr lang="da-DK" dirty="0">
                <a:latin typeface="Myriad Pro Light"/>
              </a:rPr>
              <a:t>Normer styrer hvad grupper af mennesker synes er grimt, godt, dumt, perfekt, almindeligt, </a:t>
            </a:r>
            <a:r>
              <a:rPr lang="da-DK" dirty="0" err="1">
                <a:latin typeface="Myriad Pro Light"/>
              </a:rPr>
              <a:t>beundrings-værdigt</a:t>
            </a:r>
            <a:r>
              <a:rPr lang="da-DK" dirty="0">
                <a:latin typeface="Myriad Pro Light"/>
              </a:rPr>
              <a:t> …</a:t>
            </a:r>
          </a:p>
          <a:p>
            <a:pPr fontAlgn="base"/>
            <a:r>
              <a:rPr lang="da-DK" dirty="0">
                <a:latin typeface="Myriad Pro Light"/>
              </a:rPr>
              <a:t>Normer kan forme, hvad vi </a:t>
            </a:r>
            <a:r>
              <a:rPr lang="da-DK" dirty="0">
                <a:solidFill>
                  <a:schemeClr val="tx1"/>
                </a:solidFill>
                <a:latin typeface="Myriad Pro Light"/>
              </a:rPr>
              <a:t>tror er almindeligt</a:t>
            </a:r>
            <a:r>
              <a:rPr lang="da-DK" dirty="0">
                <a:latin typeface="Myriad Pro Light"/>
              </a:rPr>
              <a:t>.</a:t>
            </a:r>
            <a:r>
              <a:rPr lang="en-US" dirty="0">
                <a:latin typeface="Myriad Pro Light"/>
              </a:rPr>
              <a:t>​</a:t>
            </a:r>
          </a:p>
          <a:p>
            <a:pPr fontAlgn="base"/>
            <a:r>
              <a:rPr lang="da-DK" dirty="0">
                <a:latin typeface="Myriad Pro Light"/>
              </a:rPr>
              <a:t>Normer kan forme, hvad vi </a:t>
            </a:r>
            <a:r>
              <a:rPr lang="da-DK" dirty="0">
                <a:solidFill>
                  <a:schemeClr val="tx1"/>
                </a:solidFill>
                <a:latin typeface="Myriad Pro Light"/>
              </a:rPr>
              <a:t>gør</a:t>
            </a:r>
            <a:r>
              <a:rPr lang="da-DK" dirty="0">
                <a:latin typeface="Myriad Pro Light"/>
              </a:rPr>
              <a:t>.</a:t>
            </a:r>
            <a:r>
              <a:rPr lang="en-US" dirty="0">
                <a:latin typeface="Myriad Pro Light"/>
              </a:rPr>
              <a:t>​</a:t>
            </a:r>
          </a:p>
          <a:p>
            <a:endParaRPr lang="da-DK"/>
          </a:p>
        </p:txBody>
      </p:sp>
      <p:pic>
        <p:nvPicPr>
          <p:cNvPr id="8" name="Pladsholder til billede 7" descr="Et billede, der indeholder Ansigt, tøj, person, pige&#10;&#10;AI-genereret indhold kan være ukorrekt.">
            <a:extLst>
              <a:ext uri="{FF2B5EF4-FFF2-40B4-BE49-F238E27FC236}">
                <a16:creationId xmlns:a16="http://schemas.microsoft.com/office/drawing/2014/main" id="{9BA070C9-32AC-214D-41A7-8F1EAC270D3E}"/>
              </a:ext>
            </a:extLst>
          </p:cNvPr>
          <p:cNvPicPr>
            <a:picLocks noGrp="1" noChangeAspect="1"/>
          </p:cNvPicPr>
          <p:nvPr>
            <p:ph type="pic" sz="quarter" idx="10"/>
          </p:nvPr>
        </p:nvPicPr>
        <p:blipFill>
          <a:blip r:embed="rId2"/>
          <a:srcRect l="5556" r="5556"/>
          <a:stretch>
            <a:fillRect/>
          </a:stretch>
        </p:blipFill>
        <p:spPr/>
      </p:pic>
    </p:spTree>
    <p:extLst>
      <p:ext uri="{BB962C8B-B14F-4D97-AF65-F5344CB8AC3E}">
        <p14:creationId xmlns:p14="http://schemas.microsoft.com/office/powerpoint/2010/main" val="12013487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3F1AB32-E590-A98B-1877-AF664DBD031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CE5E39D-3535-6260-E625-332EE46EE003}"/>
              </a:ext>
            </a:extLst>
          </p:cNvPr>
          <p:cNvSpPr>
            <a:spLocks noGrp="1"/>
          </p:cNvSpPr>
          <p:nvPr>
            <p:ph type="title"/>
          </p:nvPr>
        </p:nvSpPr>
        <p:spPr>
          <a:xfrm>
            <a:off x="1055076" y="2376401"/>
            <a:ext cx="10081847" cy="2101755"/>
          </a:xfrm>
        </p:spPr>
        <p:txBody>
          <a:bodyPr>
            <a:normAutofit/>
          </a:bodyPr>
          <a:lstStyle/>
          <a:p>
            <a:r>
              <a:rPr lang="da-DK" dirty="0">
                <a:latin typeface="Myriad Pro Light"/>
              </a:rPr>
              <a:t>Gruppearbejde: </a:t>
            </a:r>
            <a:br>
              <a:rPr lang="da-DK" dirty="0">
                <a:latin typeface="Myriad Pro Light"/>
              </a:rPr>
            </a:br>
            <a:r>
              <a:rPr lang="da-DK" dirty="0">
                <a:latin typeface="Myriad Pro Light"/>
              </a:rPr>
              <a:t>Vær </a:t>
            </a:r>
            <a:r>
              <a:rPr lang="da-DK" dirty="0">
                <a:solidFill>
                  <a:srgbClr val="E72070"/>
                </a:solidFill>
                <a:latin typeface="Myriad Pro Light"/>
              </a:rPr>
              <a:t>influencere</a:t>
            </a:r>
            <a:r>
              <a:rPr lang="da-DK" dirty="0">
                <a:latin typeface="Myriad Pro Light"/>
              </a:rPr>
              <a:t> for en dag</a:t>
            </a:r>
            <a:endParaRPr lang="da-DK" dirty="0">
              <a:solidFill>
                <a:schemeClr val="accent4"/>
              </a:solidFill>
              <a:latin typeface="Myriad Pro Light"/>
            </a:endParaRPr>
          </a:p>
        </p:txBody>
      </p:sp>
    </p:spTree>
    <p:extLst>
      <p:ext uri="{BB962C8B-B14F-4D97-AF65-F5344CB8AC3E}">
        <p14:creationId xmlns:p14="http://schemas.microsoft.com/office/powerpoint/2010/main" val="37265667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CB8A0106-F6EA-4428-CFA3-0165B13254EC}"/>
              </a:ext>
            </a:extLst>
          </p:cNvPr>
          <p:cNvSpPr>
            <a:spLocks noGrp="1"/>
          </p:cNvSpPr>
          <p:nvPr>
            <p:ph type="title"/>
          </p:nvPr>
        </p:nvSpPr>
        <p:spPr>
          <a:xfrm>
            <a:off x="1064526" y="545910"/>
            <a:ext cx="4301319" cy="1567897"/>
          </a:xfrm>
        </p:spPr>
        <p:txBody>
          <a:bodyPr/>
          <a:lstStyle/>
          <a:p>
            <a:r>
              <a:rPr lang="da-DK">
                <a:latin typeface="Myriad Pro Light"/>
              </a:rPr>
              <a:t>Hvad tror I forskellige slags </a:t>
            </a:r>
            <a:br>
              <a:rPr lang="da-DK">
                <a:solidFill>
                  <a:srgbClr val="FFFFFF"/>
                </a:solidFill>
                <a:latin typeface="Myriad Pro Light"/>
              </a:rPr>
            </a:br>
            <a:r>
              <a:rPr lang="da-DK">
                <a:solidFill>
                  <a:schemeClr val="accent4"/>
                </a:solidFill>
                <a:latin typeface="Myriad Pro Light"/>
              </a:rPr>
              <a:t>…</a:t>
            </a:r>
            <a:r>
              <a:rPr lang="da-DK" err="1">
                <a:solidFill>
                  <a:schemeClr val="accent4"/>
                </a:solidFill>
                <a:latin typeface="Myriad Pro Light"/>
              </a:rPr>
              <a:t>fluencere</a:t>
            </a:r>
            <a:r>
              <a:rPr lang="da-DK">
                <a:solidFill>
                  <a:schemeClr val="accent4"/>
                </a:solidFill>
                <a:latin typeface="Myriad Pro Light"/>
              </a:rPr>
              <a:t> </a:t>
            </a:r>
            <a:r>
              <a:rPr lang="da-DK">
                <a:latin typeface="Myriad Pro Light"/>
              </a:rPr>
              <a:t>poster om på deres profil?</a:t>
            </a:r>
          </a:p>
        </p:txBody>
      </p:sp>
      <p:sp>
        <p:nvSpPr>
          <p:cNvPr id="4" name="Pladsholder til indhold 3">
            <a:extLst>
              <a:ext uri="{FF2B5EF4-FFF2-40B4-BE49-F238E27FC236}">
                <a16:creationId xmlns:a16="http://schemas.microsoft.com/office/drawing/2014/main" id="{A4ADFBB8-D895-07C8-726D-8B8F976827D9}"/>
              </a:ext>
            </a:extLst>
          </p:cNvPr>
          <p:cNvSpPr>
            <a:spLocks noGrp="1"/>
          </p:cNvSpPr>
          <p:nvPr>
            <p:ph idx="1"/>
          </p:nvPr>
        </p:nvSpPr>
        <p:spPr>
          <a:xfrm>
            <a:off x="1064526" y="2689761"/>
            <a:ext cx="4301320" cy="3617254"/>
          </a:xfrm>
        </p:spPr>
        <p:txBody>
          <a:bodyPr vert="horz" lIns="91440" tIns="45720" rIns="91440" bIns="45720" rtlCol="0" anchor="t">
            <a:normAutofit fontScale="92500" lnSpcReduction="10000"/>
          </a:bodyPr>
          <a:lstStyle/>
          <a:p>
            <a:r>
              <a:rPr lang="da-DK" err="1">
                <a:latin typeface="Myriad Pro Light"/>
              </a:rPr>
              <a:t>Fitfluencer</a:t>
            </a:r>
            <a:endParaRPr lang="da-DK" err="1"/>
          </a:p>
          <a:p>
            <a:pPr fontAlgn="base"/>
            <a:r>
              <a:rPr lang="da-DK" dirty="0">
                <a:latin typeface="Myriad Pro Light"/>
              </a:rPr>
              <a:t>Luksus…</a:t>
            </a:r>
            <a:r>
              <a:rPr lang="en-US" dirty="0">
                <a:latin typeface="Myriad Pro Light"/>
              </a:rPr>
              <a:t>​</a:t>
            </a:r>
          </a:p>
          <a:p>
            <a:r>
              <a:rPr lang="da-DK" sz="2600" dirty="0">
                <a:latin typeface="Arial"/>
                <a:cs typeface="Arial"/>
              </a:rPr>
              <a:t>Fun...</a:t>
            </a:r>
            <a:r>
              <a:rPr lang="da-DK" sz="2600" dirty="0">
                <a:solidFill>
                  <a:schemeClr val="accent4"/>
                </a:solidFill>
                <a:latin typeface="Arial"/>
                <a:cs typeface="Arial"/>
              </a:rPr>
              <a:t>fx </a:t>
            </a:r>
            <a:r>
              <a:rPr lang="da-DK" sz="2600" dirty="0" err="1">
                <a:solidFill>
                  <a:schemeClr val="accent4"/>
                </a:solidFill>
                <a:latin typeface="Arial"/>
                <a:cs typeface="Arial"/>
              </a:rPr>
              <a:t>gaming</a:t>
            </a:r>
            <a:r>
              <a:rPr lang="da-DK" sz="2600" dirty="0">
                <a:solidFill>
                  <a:schemeClr val="accent4"/>
                </a:solidFill>
                <a:latin typeface="Arial"/>
                <a:cs typeface="Arial"/>
              </a:rPr>
              <a:t>, memes, </a:t>
            </a:r>
            <a:r>
              <a:rPr lang="da-DK" sz="2600" dirty="0" err="1">
                <a:solidFill>
                  <a:schemeClr val="accent4"/>
                </a:solidFill>
                <a:latin typeface="Arial"/>
                <a:cs typeface="Arial"/>
              </a:rPr>
              <a:t>challenges</a:t>
            </a:r>
            <a:r>
              <a:rPr lang="da-DK" sz="2600" dirty="0">
                <a:solidFill>
                  <a:schemeClr val="accent4"/>
                </a:solidFill>
                <a:latin typeface="Arial"/>
                <a:cs typeface="Arial"/>
              </a:rPr>
              <a:t>, </a:t>
            </a:r>
            <a:r>
              <a:rPr lang="da-DK" sz="2600" dirty="0" err="1">
                <a:solidFill>
                  <a:schemeClr val="accent4"/>
                </a:solidFill>
                <a:latin typeface="Arial"/>
                <a:cs typeface="Arial"/>
              </a:rPr>
              <a:t>sketches</a:t>
            </a:r>
            <a:endParaRPr lang="en-US" sz="2600" dirty="0" err="1">
              <a:solidFill>
                <a:schemeClr val="accent4"/>
              </a:solidFill>
              <a:latin typeface="Arial"/>
              <a:cs typeface="Arial"/>
            </a:endParaRPr>
          </a:p>
          <a:p>
            <a:r>
              <a:rPr lang="en-US" dirty="0">
                <a:latin typeface="Myriad Pro Light"/>
              </a:rPr>
              <a:t>Mode...</a:t>
            </a:r>
            <a:endParaRPr lang="en-US" dirty="0"/>
          </a:p>
          <a:p>
            <a:pPr fontAlgn="base"/>
            <a:r>
              <a:rPr lang="da-DK" dirty="0" err="1">
                <a:latin typeface="Myriad Pro Light"/>
              </a:rPr>
              <a:t>Mommy</a:t>
            </a:r>
            <a:r>
              <a:rPr lang="da-DK" dirty="0">
                <a:latin typeface="Myriad Pro Light"/>
              </a:rPr>
              <a:t>…</a:t>
            </a:r>
            <a:r>
              <a:rPr lang="en-US" dirty="0">
                <a:latin typeface="Myriad Pro Light"/>
              </a:rPr>
              <a:t>​</a:t>
            </a:r>
          </a:p>
          <a:p>
            <a:pPr fontAlgn="base"/>
            <a:r>
              <a:rPr lang="da-DK" dirty="0">
                <a:latin typeface="Myriad Pro Light"/>
              </a:rPr>
              <a:t>Finans…</a:t>
            </a:r>
            <a:r>
              <a:rPr lang="en-US" dirty="0">
                <a:latin typeface="Myriad Pro Light"/>
              </a:rPr>
              <a:t>​</a:t>
            </a:r>
          </a:p>
          <a:p>
            <a:pPr fontAlgn="base"/>
            <a:r>
              <a:rPr lang="da-DK" dirty="0">
                <a:latin typeface="Myriad Pro Light"/>
              </a:rPr>
              <a:t>Man…</a:t>
            </a:r>
            <a:r>
              <a:rPr lang="en-US" dirty="0">
                <a:latin typeface="Myriad Pro Light"/>
              </a:rPr>
              <a:t>​</a:t>
            </a:r>
            <a:r>
              <a:rPr lang="da-DK" dirty="0">
                <a:latin typeface="Myriad Pro Light"/>
              </a:rPr>
              <a:t> </a:t>
            </a:r>
            <a:endParaRPr lang="da-DK" dirty="0"/>
          </a:p>
          <a:p>
            <a:endParaRPr lang="da-DK"/>
          </a:p>
        </p:txBody>
      </p:sp>
      <p:pic>
        <p:nvPicPr>
          <p:cNvPr id="5" name="Pladsholder til billede 6" descr="Et billede, der indeholder person, Ansigt, indendørs, tøj&#10;&#10;AI-genereret indhold kan være ukorrekt.">
            <a:extLst>
              <a:ext uri="{FF2B5EF4-FFF2-40B4-BE49-F238E27FC236}">
                <a16:creationId xmlns:a16="http://schemas.microsoft.com/office/drawing/2014/main" id="{0AC61C7E-C508-2601-00BD-97D620711E19}"/>
              </a:ext>
            </a:extLst>
          </p:cNvPr>
          <p:cNvPicPr>
            <a:picLocks noChangeAspect="1"/>
          </p:cNvPicPr>
          <p:nvPr/>
        </p:nvPicPr>
        <p:blipFill>
          <a:blip r:embed="rId2"/>
          <a:srcRect l="6772" t="-173" r="34109" b="173"/>
          <a:stretch>
            <a:fillRect/>
          </a:stretch>
        </p:blipFill>
        <p:spPr>
          <a:xfrm>
            <a:off x="6096000" y="0"/>
            <a:ext cx="2027391" cy="3429000"/>
          </a:xfrm>
          <a:prstGeom prst="rect">
            <a:avLst/>
          </a:prstGeom>
          <a:solidFill>
            <a:schemeClr val="bg2"/>
          </a:solidFill>
        </p:spPr>
      </p:pic>
      <p:pic>
        <p:nvPicPr>
          <p:cNvPr id="2054" name="Picture 6">
            <a:extLst>
              <a:ext uri="{FF2B5EF4-FFF2-40B4-BE49-F238E27FC236}">
                <a16:creationId xmlns:a16="http://schemas.microsoft.com/office/drawing/2014/main" id="{31CAD24A-59C9-5214-A0F9-3A6BC8AE15B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535" r="34656"/>
          <a:stretch>
            <a:fillRect/>
          </a:stretch>
        </p:blipFill>
        <p:spPr bwMode="auto">
          <a:xfrm>
            <a:off x="8123391" y="0"/>
            <a:ext cx="2013744"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96FFFAA9-18C1-908B-4E09-CCECDCAB9BC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588" r="16685"/>
          <a:stretch>
            <a:fillRect/>
          </a:stretch>
        </p:blipFill>
        <p:spPr bwMode="auto">
          <a:xfrm>
            <a:off x="10137133" y="0"/>
            <a:ext cx="2068515"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52BD3B69-D669-7D81-94A1-1318AFE8BF1F}"/>
              </a:ext>
            </a:extLst>
          </p:cNvPr>
          <p:cNvPicPr>
            <a:picLocks noGrp="1" noChangeAspect="1" noChangeArrowheads="1"/>
          </p:cNvPicPr>
          <p:nvPr>
            <p:ph type="pic" sz="quarter" idx="10"/>
          </p:nvPr>
        </p:nvPicPr>
        <p:blipFill rotWithShape="1">
          <a:blip r:embed="rId5">
            <a:extLst>
              <a:ext uri="{28A0092B-C50C-407E-A947-70E740481C1C}">
                <a14:useLocalDpi xmlns:a14="http://schemas.microsoft.com/office/drawing/2010/main" val="0"/>
              </a:ext>
            </a:extLst>
          </a:blip>
          <a:srcRect l="17153" t="14369" r="23081" b="345"/>
          <a:stretch>
            <a:fillRect/>
          </a:stretch>
        </p:blipFill>
        <p:spPr bwMode="auto">
          <a:xfrm>
            <a:off x="6096000" y="3428998"/>
            <a:ext cx="2027391"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5955167A-9AE7-FF01-2D1A-9357EBE0827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521" r="30802"/>
          <a:stretch>
            <a:fillRect/>
          </a:stretch>
        </p:blipFill>
        <p:spPr bwMode="auto">
          <a:xfrm>
            <a:off x="8121960" y="3428998"/>
            <a:ext cx="2015173" cy="3429001"/>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a:extLst>
              <a:ext uri="{FF2B5EF4-FFF2-40B4-BE49-F238E27FC236}">
                <a16:creationId xmlns:a16="http://schemas.microsoft.com/office/drawing/2014/main" id="{3AECEC20-4D48-65DA-92ED-8B1F7BB13C7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2343" t="5368" r="30191" b="5368"/>
          <a:stretch>
            <a:fillRect/>
          </a:stretch>
        </p:blipFill>
        <p:spPr bwMode="auto">
          <a:xfrm>
            <a:off x="10137133" y="3428998"/>
            <a:ext cx="2068515" cy="3429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45510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4A91CB-0454-D16B-B1D0-0CD2AF8C9859}"/>
              </a:ext>
            </a:extLst>
          </p:cNvPr>
          <p:cNvSpPr>
            <a:spLocks noGrp="1"/>
          </p:cNvSpPr>
          <p:nvPr>
            <p:ph type="title"/>
          </p:nvPr>
        </p:nvSpPr>
        <p:spPr/>
        <p:txBody>
          <a:bodyPr/>
          <a:lstStyle/>
          <a:p>
            <a:r>
              <a:rPr lang="da-DK">
                <a:latin typeface="Myriad Pro Light"/>
              </a:rPr>
              <a:t>Step 1: Hvad viser en </a:t>
            </a:r>
            <a:r>
              <a:rPr lang="da-DK">
                <a:solidFill>
                  <a:schemeClr val="accent4"/>
                </a:solidFill>
                <a:latin typeface="Myriad Pro Light"/>
              </a:rPr>
              <a:t>fake</a:t>
            </a:r>
            <a:r>
              <a:rPr lang="da-DK">
                <a:latin typeface="Myriad Pro Light"/>
              </a:rPr>
              <a:t> </a:t>
            </a:r>
            <a:r>
              <a:rPr lang="da-DK" err="1">
                <a:solidFill>
                  <a:schemeClr val="accent4"/>
                </a:solidFill>
                <a:latin typeface="Myriad Pro Light"/>
              </a:rPr>
              <a:t>finansfluencer</a:t>
            </a:r>
            <a:r>
              <a:rPr lang="da-DK">
                <a:latin typeface="Myriad Pro Light"/>
              </a:rPr>
              <a:t> til verden?</a:t>
            </a:r>
          </a:p>
        </p:txBody>
      </p:sp>
    </p:spTree>
    <p:extLst>
      <p:ext uri="{BB962C8B-B14F-4D97-AF65-F5344CB8AC3E}">
        <p14:creationId xmlns:p14="http://schemas.microsoft.com/office/powerpoint/2010/main" val="31339400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D5E4791-A8FF-E160-3ABA-96ED84289F50}"/>
            </a:ext>
          </a:extLst>
        </p:cNvPr>
        <p:cNvGrpSpPr/>
        <p:nvPr/>
      </p:nvGrpSpPr>
      <p:grpSpPr>
        <a:xfrm>
          <a:off x="0" y="0"/>
          <a:ext cx="0" cy="0"/>
          <a:chOff x="0" y="0"/>
          <a:chExt cx="0" cy="0"/>
        </a:xfrm>
      </p:grpSpPr>
      <p:sp>
        <p:nvSpPr>
          <p:cNvPr id="4" name="Pladsholder til indhold 3">
            <a:extLst>
              <a:ext uri="{FF2B5EF4-FFF2-40B4-BE49-F238E27FC236}">
                <a16:creationId xmlns:a16="http://schemas.microsoft.com/office/drawing/2014/main" id="{66A90C87-0BF3-8F5A-B4FE-CA69A5DCC6CA}"/>
              </a:ext>
            </a:extLst>
          </p:cNvPr>
          <p:cNvSpPr>
            <a:spLocks noGrp="1"/>
          </p:cNvSpPr>
          <p:nvPr>
            <p:ph idx="1"/>
          </p:nvPr>
        </p:nvSpPr>
        <p:spPr>
          <a:xfrm>
            <a:off x="455020" y="374351"/>
            <a:ext cx="5009846" cy="5936449"/>
          </a:xfrm>
        </p:spPr>
        <p:txBody>
          <a:bodyPr vert="horz" lIns="91440" tIns="45720" rIns="91440" bIns="45720" rtlCol="0" anchor="t">
            <a:normAutofit/>
          </a:bodyPr>
          <a:lstStyle/>
          <a:p>
            <a:pPr marL="0" indent="0" fontAlgn="base">
              <a:buNone/>
            </a:pPr>
            <a:r>
              <a:rPr lang="en-GB" b="1" dirty="0">
                <a:latin typeface="Myriad Pro Light"/>
              </a:rPr>
              <a:t>Se </a:t>
            </a:r>
            <a:r>
              <a:rPr lang="en-GB" b="1" dirty="0" err="1">
                <a:latin typeface="Myriad Pro Light"/>
              </a:rPr>
              <a:t>på</a:t>
            </a:r>
            <a:r>
              <a:rPr lang="en-GB" b="1" dirty="0">
                <a:latin typeface="Myriad Pro Light"/>
              </a:rPr>
              <a:t> </a:t>
            </a:r>
            <a:r>
              <a:rPr lang="en-GB" b="1" dirty="0" err="1">
                <a:latin typeface="Myriad Pro Light"/>
              </a:rPr>
              <a:t>dit</a:t>
            </a:r>
            <a:r>
              <a:rPr lang="en-GB" b="1" dirty="0">
                <a:latin typeface="Myriad Pro Light"/>
              </a:rPr>
              <a:t> ark</a:t>
            </a:r>
            <a:endParaRPr lang="da-DK" b="1" dirty="0"/>
          </a:p>
          <a:p>
            <a:pPr marL="0" indent="0">
              <a:buNone/>
            </a:pPr>
            <a:endParaRPr lang="en-GB" b="1" dirty="0">
              <a:latin typeface="Myriad Pro Light"/>
            </a:endParaRPr>
          </a:p>
          <a:p>
            <a:pPr marL="514350" indent="-514350">
              <a:buAutoNum type="arabicPeriod"/>
            </a:pPr>
            <a:r>
              <a:rPr lang="en-GB" sz="2000" dirty="0">
                <a:latin typeface="Myriad Pro Light"/>
              </a:rPr>
              <a:t>Find </a:t>
            </a:r>
            <a:r>
              <a:rPr lang="en-GB" sz="2000" dirty="0" err="1">
                <a:latin typeface="Myriad Pro Light"/>
              </a:rPr>
              <a:t>fotos</a:t>
            </a:r>
            <a:r>
              <a:rPr lang="en-GB" sz="2000" dirty="0">
                <a:latin typeface="Myriad Pro Light"/>
              </a:rPr>
              <a:t>, </a:t>
            </a:r>
            <a:r>
              <a:rPr lang="en-GB" sz="2000" dirty="0" err="1">
                <a:latin typeface="Myriad Pro Light"/>
              </a:rPr>
              <a:t>som</a:t>
            </a:r>
            <a:r>
              <a:rPr lang="en-GB" sz="2000" dirty="0">
                <a:latin typeface="Myriad Pro Light"/>
              </a:rPr>
              <a:t> </a:t>
            </a:r>
            <a:r>
              <a:rPr lang="en-GB" sz="2000" dirty="0" err="1">
                <a:latin typeface="Myriad Pro Light"/>
              </a:rPr>
              <a:t>en</a:t>
            </a:r>
            <a:r>
              <a:rPr lang="en-GB" sz="2000" dirty="0">
                <a:latin typeface="Myriad Pro Light"/>
              </a:rPr>
              <a:t> </a:t>
            </a:r>
            <a:r>
              <a:rPr lang="en-GB" sz="2000" dirty="0">
                <a:solidFill>
                  <a:schemeClr val="accent4"/>
                </a:solidFill>
                <a:latin typeface="Myriad Pro Light"/>
              </a:rPr>
              <a:t>fake </a:t>
            </a:r>
            <a:r>
              <a:rPr lang="en-GB" sz="2000" u="sng" dirty="0" err="1">
                <a:solidFill>
                  <a:schemeClr val="accent4"/>
                </a:solidFill>
                <a:latin typeface="Myriad Pro Light"/>
              </a:rPr>
              <a:t>finans</a:t>
            </a:r>
            <a:r>
              <a:rPr lang="en-GB" sz="2000" dirty="0" err="1">
                <a:solidFill>
                  <a:schemeClr val="accent4"/>
                </a:solidFill>
                <a:latin typeface="Myriad Pro Light"/>
              </a:rPr>
              <a:t>fluencer</a:t>
            </a:r>
            <a:r>
              <a:rPr lang="en-GB" sz="2000" dirty="0">
                <a:solidFill>
                  <a:schemeClr val="accent4"/>
                </a:solidFill>
                <a:latin typeface="Myriad Pro Light"/>
              </a:rPr>
              <a:t> </a:t>
            </a:r>
            <a:r>
              <a:rPr lang="en-GB" sz="2000" dirty="0" err="1">
                <a:solidFill>
                  <a:srgbClr val="FFFFFF"/>
                </a:solidFill>
                <a:latin typeface="Myriad Pro Light"/>
              </a:rPr>
              <a:t>vil</a:t>
            </a:r>
            <a:r>
              <a:rPr lang="en-GB" sz="2000" dirty="0">
                <a:latin typeface="Myriad Pro Light"/>
              </a:rPr>
              <a:t> dele </a:t>
            </a:r>
            <a:r>
              <a:rPr lang="en-GB" sz="2000" dirty="0" err="1">
                <a:latin typeface="Myriad Pro Light"/>
              </a:rPr>
              <a:t>på</a:t>
            </a:r>
            <a:r>
              <a:rPr lang="en-GB" sz="2000" dirty="0">
                <a:latin typeface="Myriad Pro Light"/>
              </a:rPr>
              <a:t> sin </a:t>
            </a:r>
            <a:r>
              <a:rPr lang="en-GB" sz="2000" dirty="0" err="1">
                <a:latin typeface="Myriad Pro Light"/>
              </a:rPr>
              <a:t>kanal</a:t>
            </a:r>
            <a:r>
              <a:rPr lang="en-GB" sz="2000" dirty="0">
                <a:latin typeface="Myriad Pro Light"/>
              </a:rPr>
              <a:t>, for at </a:t>
            </a:r>
            <a:r>
              <a:rPr lang="en-GB" sz="2000" dirty="0" err="1">
                <a:latin typeface="Myriad Pro Light"/>
              </a:rPr>
              <a:t>skabe</a:t>
            </a:r>
            <a:r>
              <a:rPr lang="en-GB" sz="2000" dirty="0">
                <a:latin typeface="Myriad Pro Light"/>
              </a:rPr>
              <a:t> et image, der </a:t>
            </a:r>
            <a:r>
              <a:rPr lang="en-GB" sz="2000" dirty="0" err="1">
                <a:latin typeface="Myriad Pro Light"/>
              </a:rPr>
              <a:t>får</a:t>
            </a:r>
            <a:r>
              <a:rPr lang="en-GB" sz="2000" dirty="0">
                <a:latin typeface="Myriad Pro Light"/>
              </a:rPr>
              <a:t> </a:t>
            </a:r>
            <a:r>
              <a:rPr lang="en-GB" sz="2000" dirty="0" err="1">
                <a:solidFill>
                  <a:schemeClr val="accent4"/>
                </a:solidFill>
                <a:latin typeface="Myriad Pro Light"/>
              </a:rPr>
              <a:t>drenge</a:t>
            </a:r>
            <a:r>
              <a:rPr lang="en-GB" sz="2000" dirty="0">
                <a:latin typeface="Myriad Pro Light"/>
              </a:rPr>
              <a:t> </a:t>
            </a:r>
            <a:r>
              <a:rPr lang="en-GB" sz="2000" dirty="0" err="1">
                <a:latin typeface="Myriad Pro Light"/>
              </a:rPr>
              <a:t>til</a:t>
            </a:r>
            <a:r>
              <a:rPr lang="en-GB" sz="2000" dirty="0">
                <a:latin typeface="Myriad Pro Light"/>
              </a:rPr>
              <a:t> at </a:t>
            </a:r>
            <a:r>
              <a:rPr lang="en-GB" sz="2000" dirty="0" err="1">
                <a:latin typeface="Myriad Pro Light"/>
              </a:rPr>
              <a:t>søge</a:t>
            </a:r>
            <a:r>
              <a:rPr lang="en-GB" sz="2000" dirty="0">
                <a:latin typeface="Myriad Pro Light"/>
              </a:rPr>
              <a:t> </a:t>
            </a:r>
            <a:r>
              <a:rPr lang="en-GB" sz="2000" dirty="0" err="1">
                <a:latin typeface="Myriad Pro Light"/>
              </a:rPr>
              <a:t>hans</a:t>
            </a:r>
            <a:r>
              <a:rPr lang="en-GB" sz="2000" dirty="0">
                <a:latin typeface="Myriad Pro Light"/>
              </a:rPr>
              <a:t> </a:t>
            </a:r>
            <a:r>
              <a:rPr lang="en-GB" sz="2000" dirty="0">
                <a:solidFill>
                  <a:schemeClr val="accent4"/>
                </a:solidFill>
                <a:latin typeface="Myriad Pro Light"/>
              </a:rPr>
              <a:t>tips om at </a:t>
            </a:r>
            <a:r>
              <a:rPr lang="en-GB" sz="2000" dirty="0" err="1">
                <a:solidFill>
                  <a:schemeClr val="accent4"/>
                </a:solidFill>
                <a:latin typeface="Myriad Pro Light"/>
              </a:rPr>
              <a:t>blive</a:t>
            </a:r>
            <a:r>
              <a:rPr lang="en-GB" sz="2000" dirty="0">
                <a:solidFill>
                  <a:schemeClr val="accent4"/>
                </a:solidFill>
                <a:latin typeface="Myriad Pro Light"/>
              </a:rPr>
              <a:t> rig</a:t>
            </a:r>
            <a:r>
              <a:rPr lang="en-GB" sz="2000" dirty="0">
                <a:latin typeface="Myriad Pro Light"/>
              </a:rPr>
              <a:t>.</a:t>
            </a:r>
            <a:endParaRPr lang="en-GB" sz="2000" dirty="0"/>
          </a:p>
          <a:p>
            <a:pPr marL="514350" indent="-514350" fontAlgn="base">
              <a:buFont typeface="+mj-lt"/>
              <a:buAutoNum type="arabicPeriod"/>
            </a:pPr>
            <a:r>
              <a:rPr lang="en-GB" sz="2000" dirty="0">
                <a:latin typeface="Myriad Pro Light"/>
              </a:rPr>
              <a:t>Vis dine </a:t>
            </a:r>
            <a:r>
              <a:rPr lang="en-GB" sz="2000" dirty="0" err="1">
                <a:latin typeface="Myriad Pro Light"/>
              </a:rPr>
              <a:t>valg</a:t>
            </a:r>
            <a:r>
              <a:rPr lang="en-GB" sz="2000" dirty="0">
                <a:latin typeface="Myriad Pro Light"/>
              </a:rPr>
              <a:t> </a:t>
            </a:r>
            <a:r>
              <a:rPr lang="en-GB" sz="2000" dirty="0" err="1">
                <a:latin typeface="Myriad Pro Light"/>
              </a:rPr>
              <a:t>til</a:t>
            </a:r>
            <a:r>
              <a:rPr lang="en-GB" sz="2000" dirty="0">
                <a:latin typeface="Myriad Pro Light"/>
              </a:rPr>
              <a:t> </a:t>
            </a:r>
            <a:r>
              <a:rPr lang="en-GB" sz="2000" dirty="0" err="1">
                <a:latin typeface="Myriad Pro Light"/>
              </a:rPr>
              <a:t>gruppen</a:t>
            </a:r>
            <a:r>
              <a:rPr lang="en-GB" sz="2000" dirty="0">
                <a:latin typeface="Myriad Pro Light"/>
              </a:rPr>
              <a:t>. </a:t>
            </a:r>
            <a:r>
              <a:rPr lang="en-GB" sz="2000" dirty="0" err="1">
                <a:latin typeface="Myriad Pro Light"/>
              </a:rPr>
              <a:t>Forklar</a:t>
            </a:r>
            <a:r>
              <a:rPr lang="en-GB" sz="2000" dirty="0">
                <a:latin typeface="Myriad Pro Light"/>
              </a:rPr>
              <a:t> </a:t>
            </a:r>
            <a:r>
              <a:rPr lang="en-GB" sz="2000" dirty="0" err="1">
                <a:latin typeface="Myriad Pro Light"/>
              </a:rPr>
              <a:t>hvorfor</a:t>
            </a:r>
            <a:r>
              <a:rPr lang="en-GB" sz="2000" dirty="0">
                <a:latin typeface="Myriad Pro Light"/>
              </a:rPr>
              <a:t> </a:t>
            </a:r>
            <a:r>
              <a:rPr lang="en-GB" sz="2000" dirty="0" err="1">
                <a:latin typeface="Myriad Pro Light"/>
              </a:rPr>
              <a:t>han</a:t>
            </a:r>
            <a:r>
              <a:rPr lang="en-GB" sz="2000" dirty="0">
                <a:latin typeface="Myriad Pro Light"/>
              </a:rPr>
              <a:t> </a:t>
            </a:r>
            <a:r>
              <a:rPr lang="en-GB" sz="2000" dirty="0" err="1">
                <a:latin typeface="Myriad Pro Light"/>
              </a:rPr>
              <a:t>viser</a:t>
            </a:r>
            <a:r>
              <a:rPr lang="en-GB" sz="2000" dirty="0">
                <a:latin typeface="Myriad Pro Light"/>
              </a:rPr>
              <a:t> dem. </a:t>
            </a:r>
            <a:r>
              <a:rPr lang="en-GB" sz="2000" dirty="0" err="1">
                <a:latin typeface="Myriad Pro Light"/>
              </a:rPr>
              <a:t>Hvorfor</a:t>
            </a:r>
            <a:r>
              <a:rPr lang="en-GB" sz="2000" dirty="0">
                <a:latin typeface="Myriad Pro Light"/>
              </a:rPr>
              <a:t> </a:t>
            </a:r>
            <a:r>
              <a:rPr lang="en-GB" sz="2000" dirty="0" err="1">
                <a:latin typeface="Myriad Pro Light"/>
              </a:rPr>
              <a:t>ikke</a:t>
            </a:r>
            <a:r>
              <a:rPr lang="en-GB" sz="2000" dirty="0">
                <a:latin typeface="Myriad Pro Light"/>
              </a:rPr>
              <a:t> de </a:t>
            </a:r>
            <a:r>
              <a:rPr lang="en-GB" sz="2000" dirty="0" err="1">
                <a:latin typeface="Myriad Pro Light"/>
              </a:rPr>
              <a:t>andre</a:t>
            </a:r>
            <a:r>
              <a:rPr lang="en-GB" sz="2000" dirty="0">
                <a:latin typeface="Myriad Pro Light"/>
              </a:rPr>
              <a:t> </a:t>
            </a:r>
            <a:r>
              <a:rPr lang="en-GB" sz="2000" dirty="0" err="1">
                <a:latin typeface="Myriad Pro Light"/>
              </a:rPr>
              <a:t>fotos</a:t>
            </a:r>
            <a:r>
              <a:rPr lang="en-GB" sz="2000" dirty="0">
                <a:latin typeface="Myriad Pro Light"/>
              </a:rPr>
              <a:t> </a:t>
            </a:r>
            <a:r>
              <a:rPr lang="en-GB" sz="2000" dirty="0" err="1">
                <a:latin typeface="Myriad Pro Light"/>
              </a:rPr>
              <a:t>på</a:t>
            </a:r>
            <a:r>
              <a:rPr lang="en-GB" sz="2000" dirty="0">
                <a:latin typeface="Myriad Pro Light"/>
              </a:rPr>
              <a:t> </a:t>
            </a:r>
            <a:r>
              <a:rPr lang="en-GB" sz="2000" dirty="0" err="1">
                <a:latin typeface="Myriad Pro Light"/>
              </a:rPr>
              <a:t>arket</a:t>
            </a:r>
            <a:r>
              <a:rPr lang="en-GB" sz="2000" dirty="0">
                <a:latin typeface="Myriad Pro Light"/>
              </a:rPr>
              <a:t>?</a:t>
            </a:r>
            <a:endParaRPr lang="en-GB" sz="2400" dirty="0"/>
          </a:p>
          <a:p>
            <a:pPr marL="0" indent="0">
              <a:buNone/>
            </a:pPr>
            <a:endParaRPr lang="en-GB" dirty="0"/>
          </a:p>
          <a:p>
            <a:pPr marL="0" indent="0">
              <a:buNone/>
            </a:pPr>
            <a:endParaRPr lang="en-GB" sz="2600" dirty="0">
              <a:solidFill>
                <a:schemeClr val="accent4"/>
              </a:solidFill>
              <a:latin typeface="Myriad Pro Light"/>
            </a:endParaRPr>
          </a:p>
          <a:p>
            <a:pPr marL="0" indent="0">
              <a:buNone/>
            </a:pPr>
            <a:endParaRPr lang="en-GB" sz="2600" dirty="0">
              <a:solidFill>
                <a:schemeClr val="accent4"/>
              </a:solidFill>
            </a:endParaRPr>
          </a:p>
          <a:p>
            <a:pPr marL="0" indent="0">
              <a:buNone/>
            </a:pPr>
            <a:endParaRPr lang="en-GB" sz="2200" dirty="0">
              <a:solidFill>
                <a:srgbClr val="FFFFFF"/>
              </a:solidFill>
              <a:latin typeface="Myriad Pro Light"/>
            </a:endParaRPr>
          </a:p>
        </p:txBody>
      </p:sp>
      <p:pic>
        <p:nvPicPr>
          <p:cNvPr id="7" name="Pladsholder til billede 6" descr="Et billede, der indeholder person, Ansigt, indendørs, tøj&#10;&#10;AI-genereret indhold kan være ukorrekt.">
            <a:extLst>
              <a:ext uri="{FF2B5EF4-FFF2-40B4-BE49-F238E27FC236}">
                <a16:creationId xmlns:a16="http://schemas.microsoft.com/office/drawing/2014/main" id="{31C83124-EC2B-3C0F-BE2A-818DA0336599}"/>
              </a:ext>
            </a:extLst>
          </p:cNvPr>
          <p:cNvPicPr>
            <a:picLocks noGrp="1" noChangeAspect="1"/>
          </p:cNvPicPr>
          <p:nvPr>
            <p:ph type="pic" sz="quarter" idx="10"/>
          </p:nvPr>
        </p:nvPicPr>
        <p:blipFill>
          <a:blip r:embed="rId2"/>
          <a:srcRect l="5660" r="5660"/>
          <a:stretch>
            <a:fillRect/>
          </a:stretch>
        </p:blipFill>
        <p:spPr/>
      </p:pic>
      <p:sp>
        <p:nvSpPr>
          <p:cNvPr id="3" name="Tekstfelt 2">
            <a:extLst>
              <a:ext uri="{FF2B5EF4-FFF2-40B4-BE49-F238E27FC236}">
                <a16:creationId xmlns:a16="http://schemas.microsoft.com/office/drawing/2014/main" id="{580E791B-3E0E-06FF-5074-B6D39236ACEB}"/>
              </a:ext>
            </a:extLst>
          </p:cNvPr>
          <p:cNvSpPr txBox="1"/>
          <p:nvPr/>
        </p:nvSpPr>
        <p:spPr>
          <a:xfrm>
            <a:off x="6575772" y="4925805"/>
            <a:ext cx="5148416"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dirty="0">
                <a:solidFill>
                  <a:srgbClr val="FFFFFF"/>
                </a:solidFill>
                <a:highlight>
                  <a:srgbClr val="000000"/>
                </a:highlight>
              </a:rPr>
              <a:t>Jeg </a:t>
            </a:r>
            <a:r>
              <a:rPr lang="en-US" sz="2800" b="1" dirty="0" err="1">
                <a:solidFill>
                  <a:srgbClr val="FFFFFF"/>
                </a:solidFill>
                <a:highlight>
                  <a:srgbClr val="000000"/>
                </a:highlight>
              </a:rPr>
              <a:t>siger</a:t>
            </a:r>
            <a:r>
              <a:rPr lang="en-US" sz="2800" b="1" dirty="0">
                <a:solidFill>
                  <a:srgbClr val="FFFFFF"/>
                </a:solidFill>
                <a:highlight>
                  <a:srgbClr val="000000"/>
                </a:highlight>
              </a:rPr>
              <a:t> </a:t>
            </a:r>
            <a:r>
              <a:rPr lang="en-US" sz="2800" b="1" dirty="0" err="1">
                <a:solidFill>
                  <a:srgbClr val="FFFFFF"/>
                </a:solidFill>
                <a:highlight>
                  <a:srgbClr val="000000"/>
                </a:highlight>
              </a:rPr>
              <a:t>altid</a:t>
            </a:r>
            <a:r>
              <a:rPr lang="en-US" sz="2800" b="1" dirty="0">
                <a:solidFill>
                  <a:srgbClr val="FFFFFF"/>
                </a:solidFill>
                <a:highlight>
                  <a:srgbClr val="000000"/>
                </a:highlight>
              </a:rPr>
              <a:t>: Du </a:t>
            </a:r>
            <a:r>
              <a:rPr lang="en-US" sz="2800" b="1" dirty="0" err="1">
                <a:solidFill>
                  <a:srgbClr val="FFFFFF"/>
                </a:solidFill>
                <a:highlight>
                  <a:srgbClr val="000000"/>
                </a:highlight>
              </a:rPr>
              <a:t>bestemmer</a:t>
            </a:r>
            <a:r>
              <a:rPr lang="en-US" sz="2800" b="1" dirty="0">
                <a:solidFill>
                  <a:srgbClr val="FFFFFF"/>
                </a:solidFill>
                <a:highlight>
                  <a:srgbClr val="000000"/>
                </a:highlight>
              </a:rPr>
              <a:t> SELV, om du </a:t>
            </a:r>
            <a:r>
              <a:rPr lang="en-US" sz="2800" b="1" dirty="0" err="1">
                <a:solidFill>
                  <a:srgbClr val="FFFFFF"/>
                </a:solidFill>
                <a:highlight>
                  <a:srgbClr val="000000"/>
                </a:highlight>
              </a:rPr>
              <a:t>får</a:t>
            </a:r>
            <a:r>
              <a:rPr lang="en-US" sz="2800" b="1" dirty="0">
                <a:solidFill>
                  <a:srgbClr val="FFFFFF"/>
                </a:solidFill>
                <a:highlight>
                  <a:srgbClr val="000000"/>
                </a:highlight>
              </a:rPr>
              <a:t> SUCCES med </a:t>
            </a:r>
            <a:r>
              <a:rPr lang="en-US" sz="2800" b="1" dirty="0" err="1">
                <a:solidFill>
                  <a:srgbClr val="FFFFFF"/>
                </a:solidFill>
                <a:highlight>
                  <a:srgbClr val="000000"/>
                </a:highlight>
              </a:rPr>
              <a:t>penge</a:t>
            </a:r>
            <a:r>
              <a:rPr lang="en-US" sz="2800" b="1" dirty="0">
                <a:solidFill>
                  <a:srgbClr val="FFFFFF"/>
                </a:solidFill>
                <a:highlight>
                  <a:srgbClr val="000000"/>
                </a:highlight>
              </a:rPr>
              <a:t> </a:t>
            </a:r>
            <a:r>
              <a:rPr lang="en-US" sz="2800" b="1" dirty="0" err="1">
                <a:solidFill>
                  <a:srgbClr val="FFFFFF"/>
                </a:solidFill>
                <a:highlight>
                  <a:srgbClr val="000000"/>
                </a:highlight>
              </a:rPr>
              <a:t>og</a:t>
            </a:r>
            <a:r>
              <a:rPr lang="en-US" sz="2800" b="1" dirty="0">
                <a:solidFill>
                  <a:srgbClr val="FFFFFF"/>
                </a:solidFill>
                <a:highlight>
                  <a:srgbClr val="000000"/>
                </a:highlight>
              </a:rPr>
              <a:t> </a:t>
            </a:r>
            <a:r>
              <a:rPr lang="en-US" sz="2800" b="1" dirty="0" err="1">
                <a:solidFill>
                  <a:srgbClr val="FFFFFF"/>
                </a:solidFill>
                <a:highlight>
                  <a:srgbClr val="000000"/>
                </a:highlight>
              </a:rPr>
              <a:t>kvinder</a:t>
            </a:r>
            <a:r>
              <a:rPr lang="en-US" sz="2800" b="1" dirty="0">
                <a:solidFill>
                  <a:srgbClr val="FFFFFF"/>
                </a:solidFill>
                <a:highlight>
                  <a:srgbClr val="000000"/>
                </a:highlight>
              </a:rPr>
              <a:t>!</a:t>
            </a:r>
          </a:p>
        </p:txBody>
      </p:sp>
      <p:sp>
        <p:nvSpPr>
          <p:cNvPr id="6" name="Tekstfelt 5">
            <a:extLst>
              <a:ext uri="{FF2B5EF4-FFF2-40B4-BE49-F238E27FC236}">
                <a16:creationId xmlns:a16="http://schemas.microsoft.com/office/drawing/2014/main" id="{5CC5A8F2-3918-0CAC-96F6-F7169C51847E}"/>
              </a:ext>
            </a:extLst>
          </p:cNvPr>
          <p:cNvSpPr txBox="1"/>
          <p:nvPr/>
        </p:nvSpPr>
        <p:spPr>
          <a:xfrm>
            <a:off x="6289341" y="374351"/>
            <a:ext cx="128544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dirty="0">
                <a:solidFill>
                  <a:schemeClr val="bg1"/>
                </a:solidFill>
              </a:rPr>
              <a:t>HUSK AT FØLGE </a:t>
            </a:r>
            <a:endParaRPr lang="da-DK" dirty="0">
              <a:solidFill>
                <a:schemeClr val="bg1"/>
              </a:solidFill>
            </a:endParaRPr>
          </a:p>
          <a:p>
            <a:pPr algn="r"/>
            <a:r>
              <a:rPr lang="en-US" sz="1200" dirty="0">
                <a:solidFill>
                  <a:schemeClr val="bg1"/>
                </a:solidFill>
              </a:rPr>
              <a:t>MIN KANAL  FOR </a:t>
            </a:r>
            <a:endParaRPr lang="da-DK" dirty="0">
              <a:solidFill>
                <a:schemeClr val="bg1"/>
              </a:solidFill>
            </a:endParaRPr>
          </a:p>
          <a:p>
            <a:pPr algn="r"/>
            <a:r>
              <a:rPr lang="en-US" sz="1200" dirty="0">
                <a:solidFill>
                  <a:schemeClr val="bg1"/>
                </a:solidFill>
              </a:rPr>
              <a:t>GRATIS TIPS</a:t>
            </a:r>
          </a:p>
        </p:txBody>
      </p:sp>
      <p:pic>
        <p:nvPicPr>
          <p:cNvPr id="2" name="Grafik 1" descr="Badge Følg med massiv udfyldning">
            <a:extLst>
              <a:ext uri="{FF2B5EF4-FFF2-40B4-BE49-F238E27FC236}">
                <a16:creationId xmlns:a16="http://schemas.microsoft.com/office/drawing/2014/main" id="{F16DD89D-FE53-3BD2-77D2-EDF1667D2A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474369" y="2817471"/>
            <a:ext cx="528578" cy="509287"/>
          </a:xfrm>
          <a:prstGeom prst="rect">
            <a:avLst/>
          </a:prstGeom>
        </p:spPr>
      </p:pic>
      <p:pic>
        <p:nvPicPr>
          <p:cNvPr id="5" name="Grafik 4" descr="Hjerte med massiv udfyldning">
            <a:extLst>
              <a:ext uri="{FF2B5EF4-FFF2-40B4-BE49-F238E27FC236}">
                <a16:creationId xmlns:a16="http://schemas.microsoft.com/office/drawing/2014/main" id="{8806430A-E8EC-881B-AD41-5CFB735D9B8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26141" y="4418633"/>
            <a:ext cx="615389" cy="596098"/>
          </a:xfrm>
          <a:prstGeom prst="rect">
            <a:avLst/>
          </a:prstGeom>
        </p:spPr>
      </p:pic>
      <p:pic>
        <p:nvPicPr>
          <p:cNvPr id="8" name="Grafik 7" descr="Bogmærke med massiv udfyldning">
            <a:extLst>
              <a:ext uri="{FF2B5EF4-FFF2-40B4-BE49-F238E27FC236}">
                <a16:creationId xmlns:a16="http://schemas.microsoft.com/office/drawing/2014/main" id="{C380107F-EE12-9468-6D3D-54AEBBCC53B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358620" y="3675926"/>
            <a:ext cx="731136" cy="441768"/>
          </a:xfrm>
          <a:prstGeom prst="rect">
            <a:avLst/>
          </a:prstGeom>
        </p:spPr>
      </p:pic>
      <p:sp>
        <p:nvSpPr>
          <p:cNvPr id="10" name="Afrundet rektangulær billedforklaring 25">
            <a:extLst>
              <a:ext uri="{FF2B5EF4-FFF2-40B4-BE49-F238E27FC236}">
                <a16:creationId xmlns:a16="http://schemas.microsoft.com/office/drawing/2014/main" id="{01DBAD11-D27D-0FFA-D336-5433C342B2BB}"/>
              </a:ext>
            </a:extLst>
          </p:cNvPr>
          <p:cNvSpPr/>
          <p:nvPr/>
        </p:nvSpPr>
        <p:spPr>
          <a:xfrm>
            <a:off x="612258" y="4056703"/>
            <a:ext cx="2076923" cy="1593063"/>
          </a:xfrm>
          <a:prstGeom prst="wedgeRoundRectCallout">
            <a:avLst>
              <a:gd name="adj1" fmla="val 70238"/>
              <a:gd name="adj2" fmla="val 114592"/>
              <a:gd name="adj3" fmla="val 1666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GB" dirty="0" err="1">
                <a:solidFill>
                  <a:schemeClr val="bg1"/>
                </a:solidFill>
                <a:ea typeface="+mn-lt"/>
                <a:cs typeface="+mn-lt"/>
              </a:rPr>
              <a:t>Hvordan</a:t>
            </a:r>
            <a:r>
              <a:rPr lang="en-GB" dirty="0">
                <a:solidFill>
                  <a:schemeClr val="bg1"/>
                </a:solidFill>
                <a:ea typeface="+mn-lt"/>
                <a:cs typeface="+mn-lt"/>
              </a:rPr>
              <a:t> </a:t>
            </a:r>
            <a:r>
              <a:rPr lang="en-GB" dirty="0" err="1">
                <a:solidFill>
                  <a:schemeClr val="bg1"/>
                </a:solidFill>
                <a:ea typeface="+mn-lt"/>
                <a:cs typeface="+mn-lt"/>
              </a:rPr>
              <a:t>tjener</a:t>
            </a:r>
            <a:r>
              <a:rPr lang="en-GB" dirty="0">
                <a:solidFill>
                  <a:schemeClr val="bg1"/>
                </a:solidFill>
                <a:ea typeface="+mn-lt"/>
                <a:cs typeface="+mn-lt"/>
              </a:rPr>
              <a:t> </a:t>
            </a:r>
            <a:r>
              <a:rPr lang="en-GB" dirty="0" err="1">
                <a:solidFill>
                  <a:schemeClr val="bg1"/>
                </a:solidFill>
                <a:ea typeface="+mn-lt"/>
                <a:cs typeface="+mn-lt"/>
              </a:rPr>
              <a:t>influencere</a:t>
            </a:r>
            <a:r>
              <a:rPr lang="en-GB" dirty="0">
                <a:solidFill>
                  <a:schemeClr val="bg1"/>
                </a:solidFill>
                <a:ea typeface="+mn-lt"/>
                <a:cs typeface="+mn-lt"/>
              </a:rPr>
              <a:t> </a:t>
            </a:r>
            <a:r>
              <a:rPr lang="en-GB" dirty="0" err="1">
                <a:solidFill>
                  <a:schemeClr val="bg1"/>
                </a:solidFill>
                <a:ea typeface="+mn-lt"/>
                <a:cs typeface="+mn-lt"/>
              </a:rPr>
              <a:t>penge</a:t>
            </a:r>
            <a:r>
              <a:rPr lang="en-GB" dirty="0">
                <a:solidFill>
                  <a:schemeClr val="bg1"/>
                </a:solidFill>
                <a:ea typeface="+mn-lt"/>
                <a:cs typeface="+mn-lt"/>
              </a:rPr>
              <a:t> </a:t>
            </a:r>
            <a:r>
              <a:rPr lang="en-GB" dirty="0" err="1">
                <a:solidFill>
                  <a:schemeClr val="bg1"/>
                </a:solidFill>
                <a:ea typeface="+mn-lt"/>
                <a:cs typeface="+mn-lt"/>
              </a:rPr>
              <a:t>på</a:t>
            </a:r>
            <a:r>
              <a:rPr lang="en-GB" dirty="0">
                <a:solidFill>
                  <a:schemeClr val="bg1"/>
                </a:solidFill>
                <a:ea typeface="+mn-lt"/>
                <a:cs typeface="+mn-lt"/>
              </a:rPr>
              <a:t> </a:t>
            </a:r>
            <a:r>
              <a:rPr lang="en-GB" dirty="0" err="1">
                <a:solidFill>
                  <a:schemeClr val="bg1"/>
                </a:solidFill>
                <a:ea typeface="+mn-lt"/>
                <a:cs typeface="+mn-lt"/>
              </a:rPr>
              <a:t>deres</a:t>
            </a:r>
            <a:r>
              <a:rPr lang="en-GB" dirty="0">
                <a:solidFill>
                  <a:schemeClr val="bg1"/>
                </a:solidFill>
                <a:ea typeface="+mn-lt"/>
                <a:cs typeface="+mn-lt"/>
              </a:rPr>
              <a:t> </a:t>
            </a:r>
            <a:r>
              <a:rPr lang="en-GB" dirty="0" err="1">
                <a:solidFill>
                  <a:schemeClr val="bg1"/>
                </a:solidFill>
                <a:ea typeface="+mn-lt"/>
                <a:cs typeface="+mn-lt"/>
              </a:rPr>
              <a:t>kanaler</a:t>
            </a:r>
            <a:r>
              <a:rPr lang="en-GB" dirty="0">
                <a:solidFill>
                  <a:schemeClr val="bg1"/>
                </a:solidFill>
                <a:ea typeface="+mn-lt"/>
                <a:cs typeface="+mn-lt"/>
              </a:rPr>
              <a:t>?</a:t>
            </a:r>
            <a:endParaRPr lang="en-GB" dirty="0">
              <a:solidFill>
                <a:schemeClr val="bg1"/>
              </a:solidFill>
            </a:endParaRPr>
          </a:p>
        </p:txBody>
      </p:sp>
      <p:sp>
        <p:nvSpPr>
          <p:cNvPr id="12" name="Afrundet rektangulær billedforklaring 25">
            <a:extLst>
              <a:ext uri="{FF2B5EF4-FFF2-40B4-BE49-F238E27FC236}">
                <a16:creationId xmlns:a16="http://schemas.microsoft.com/office/drawing/2014/main" id="{3619F221-7FE7-387E-C0C7-D35D939F7AC5}"/>
              </a:ext>
            </a:extLst>
          </p:cNvPr>
          <p:cNvSpPr/>
          <p:nvPr/>
        </p:nvSpPr>
        <p:spPr>
          <a:xfrm flipH="1">
            <a:off x="3197425" y="4683591"/>
            <a:ext cx="2594881" cy="1586320"/>
          </a:xfrm>
          <a:prstGeom prst="wedgeRoundRectCallout">
            <a:avLst>
              <a:gd name="adj1" fmla="val 48030"/>
              <a:gd name="adj2" fmla="val 83080"/>
              <a:gd name="adj3" fmla="val 1666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GB" sz="1600" dirty="0">
                <a:solidFill>
                  <a:schemeClr val="bg1"/>
                </a:solidFill>
                <a:ea typeface="+mn-lt"/>
                <a:cs typeface="+mn-lt"/>
              </a:rPr>
              <a:t>Ville </a:t>
            </a:r>
            <a:r>
              <a:rPr lang="en-GB" sz="1600" dirty="0" err="1">
                <a:solidFill>
                  <a:schemeClr val="bg1"/>
                </a:solidFill>
                <a:ea typeface="+mn-lt"/>
                <a:cs typeface="+mn-lt"/>
              </a:rPr>
              <a:t>han</a:t>
            </a:r>
            <a:r>
              <a:rPr lang="en-GB" sz="1600" dirty="0">
                <a:solidFill>
                  <a:schemeClr val="bg1"/>
                </a:solidFill>
                <a:ea typeface="+mn-lt"/>
                <a:cs typeface="+mn-lt"/>
              </a:rPr>
              <a:t> </a:t>
            </a:r>
            <a:r>
              <a:rPr lang="en-GB" sz="1600" dirty="0" err="1">
                <a:solidFill>
                  <a:schemeClr val="bg1"/>
                </a:solidFill>
                <a:ea typeface="+mn-lt"/>
                <a:cs typeface="+mn-lt"/>
              </a:rPr>
              <a:t>bruge</a:t>
            </a:r>
            <a:r>
              <a:rPr lang="en-GB" sz="1600" dirty="0">
                <a:solidFill>
                  <a:schemeClr val="bg1"/>
                </a:solidFill>
                <a:ea typeface="+mn-lt"/>
                <a:cs typeface="+mn-lt"/>
              </a:rPr>
              <a:t> sin </a:t>
            </a:r>
            <a:r>
              <a:rPr lang="en-GB" sz="1600" dirty="0" err="1">
                <a:solidFill>
                  <a:schemeClr val="bg1"/>
                </a:solidFill>
                <a:ea typeface="+mn-lt"/>
                <a:cs typeface="+mn-lt"/>
              </a:rPr>
              <a:t>tid</a:t>
            </a:r>
            <a:r>
              <a:rPr lang="en-GB" sz="1600" dirty="0">
                <a:solidFill>
                  <a:schemeClr val="bg1"/>
                </a:solidFill>
                <a:ea typeface="+mn-lt"/>
                <a:cs typeface="+mn-lt"/>
              </a:rPr>
              <a:t> </a:t>
            </a:r>
            <a:r>
              <a:rPr lang="en-GB" sz="1600" dirty="0" err="1">
                <a:solidFill>
                  <a:schemeClr val="bg1"/>
                </a:solidFill>
                <a:ea typeface="+mn-lt"/>
                <a:cs typeface="+mn-lt"/>
              </a:rPr>
              <a:t>på</a:t>
            </a:r>
            <a:r>
              <a:rPr lang="en-GB" sz="1600" dirty="0">
                <a:solidFill>
                  <a:schemeClr val="bg1"/>
                </a:solidFill>
                <a:ea typeface="+mn-lt"/>
                <a:cs typeface="+mn-lt"/>
              </a:rPr>
              <a:t> at lave </a:t>
            </a:r>
            <a:r>
              <a:rPr lang="en-GB" sz="1600" dirty="0" err="1">
                <a:solidFill>
                  <a:schemeClr val="bg1"/>
                </a:solidFill>
                <a:ea typeface="+mn-lt"/>
                <a:cs typeface="+mn-lt"/>
              </a:rPr>
              <a:t>YouTubevideoer</a:t>
            </a:r>
            <a:r>
              <a:rPr lang="en-GB" sz="1600" dirty="0">
                <a:solidFill>
                  <a:schemeClr val="bg1"/>
                </a:solidFill>
                <a:ea typeface="+mn-lt"/>
                <a:cs typeface="+mn-lt"/>
              </a:rPr>
              <a:t>, </a:t>
            </a:r>
            <a:r>
              <a:rPr lang="en-GB" sz="1600" dirty="0" err="1">
                <a:solidFill>
                  <a:schemeClr val="bg1"/>
                </a:solidFill>
                <a:ea typeface="+mn-lt"/>
                <a:cs typeface="+mn-lt"/>
              </a:rPr>
              <a:t>hvis</a:t>
            </a:r>
            <a:r>
              <a:rPr lang="en-GB" sz="1600" dirty="0">
                <a:solidFill>
                  <a:schemeClr val="bg1"/>
                </a:solidFill>
                <a:ea typeface="+mn-lt"/>
                <a:cs typeface="+mn-lt"/>
              </a:rPr>
              <a:t> </a:t>
            </a:r>
            <a:r>
              <a:rPr lang="en-GB" sz="1600" dirty="0" err="1">
                <a:solidFill>
                  <a:schemeClr val="bg1"/>
                </a:solidFill>
                <a:ea typeface="+mn-lt"/>
                <a:cs typeface="+mn-lt"/>
              </a:rPr>
              <a:t>han</a:t>
            </a:r>
            <a:r>
              <a:rPr lang="en-GB" sz="1600" dirty="0">
                <a:solidFill>
                  <a:schemeClr val="bg1"/>
                </a:solidFill>
                <a:ea typeface="+mn-lt"/>
                <a:cs typeface="+mn-lt"/>
              </a:rPr>
              <a:t> var et </a:t>
            </a:r>
            <a:r>
              <a:rPr lang="en-GB" sz="1600" dirty="0" err="1">
                <a:solidFill>
                  <a:schemeClr val="bg1"/>
                </a:solidFill>
                <a:ea typeface="+mn-lt"/>
                <a:cs typeface="+mn-lt"/>
              </a:rPr>
              <a:t>ægte</a:t>
            </a:r>
            <a:r>
              <a:rPr lang="en-GB" sz="1600" dirty="0">
                <a:solidFill>
                  <a:schemeClr val="bg1"/>
                </a:solidFill>
                <a:ea typeface="+mn-lt"/>
                <a:cs typeface="+mn-lt"/>
              </a:rPr>
              <a:t> </a:t>
            </a:r>
            <a:r>
              <a:rPr lang="en-GB" sz="1600" dirty="0" err="1">
                <a:solidFill>
                  <a:schemeClr val="bg1"/>
                </a:solidFill>
                <a:ea typeface="+mn-lt"/>
                <a:cs typeface="+mn-lt"/>
              </a:rPr>
              <a:t>finansgeni</a:t>
            </a:r>
            <a:r>
              <a:rPr lang="en-GB" sz="1600" dirty="0">
                <a:solidFill>
                  <a:schemeClr val="bg1"/>
                </a:solidFill>
                <a:ea typeface="+mn-lt"/>
                <a:cs typeface="+mn-lt"/>
              </a:rPr>
              <a:t>?</a:t>
            </a:r>
            <a:endParaRPr lang="en-GB" sz="1600" dirty="0">
              <a:solidFill>
                <a:schemeClr val="bg1"/>
              </a:solidFill>
            </a:endParaRPr>
          </a:p>
        </p:txBody>
      </p:sp>
    </p:spTree>
    <p:extLst>
      <p:ext uri="{BB962C8B-B14F-4D97-AF65-F5344CB8AC3E}">
        <p14:creationId xmlns:p14="http://schemas.microsoft.com/office/powerpoint/2010/main" val="1547997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a:extLst>
            <a:ext uri="{FF2B5EF4-FFF2-40B4-BE49-F238E27FC236}">
              <a16:creationId xmlns:a16="http://schemas.microsoft.com/office/drawing/2014/main" id="{B3090548-9F5B-531B-C9F7-3A8D968B5AB3}"/>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EF2BC140-6C4E-78AB-1168-5128499B76F0}"/>
              </a:ext>
            </a:extLst>
          </p:cNvPr>
          <p:cNvSpPr>
            <a:spLocks noGrp="1"/>
          </p:cNvSpPr>
          <p:nvPr>
            <p:ph type="title"/>
          </p:nvPr>
        </p:nvSpPr>
        <p:spPr>
          <a:xfrm>
            <a:off x="587830" y="550986"/>
            <a:ext cx="4607626" cy="1562822"/>
          </a:xfrm>
        </p:spPr>
        <p:txBody>
          <a:bodyPr/>
          <a:lstStyle/>
          <a:p>
            <a:r>
              <a:rPr lang="da-DK"/>
              <a:t>Dronningen havde ikke paryk på hele tiden</a:t>
            </a:r>
          </a:p>
        </p:txBody>
      </p:sp>
      <p:sp>
        <p:nvSpPr>
          <p:cNvPr id="4" name="Pladsholder til indhold 3">
            <a:extLst>
              <a:ext uri="{FF2B5EF4-FFF2-40B4-BE49-F238E27FC236}">
                <a16:creationId xmlns:a16="http://schemas.microsoft.com/office/drawing/2014/main" id="{D67C4643-35CC-9BFB-9B09-620BB805C976}"/>
              </a:ext>
            </a:extLst>
          </p:cNvPr>
          <p:cNvSpPr>
            <a:spLocks noGrp="1"/>
          </p:cNvSpPr>
          <p:nvPr>
            <p:ph idx="1"/>
          </p:nvPr>
        </p:nvSpPr>
        <p:spPr>
          <a:xfrm>
            <a:off x="1064526" y="2559132"/>
            <a:ext cx="4301320" cy="3747882"/>
          </a:xfrm>
        </p:spPr>
        <p:txBody>
          <a:bodyPr>
            <a:normAutofit fontScale="92500"/>
          </a:bodyPr>
          <a:lstStyle/>
          <a:p>
            <a:pPr fontAlgn="base"/>
            <a:r>
              <a:rPr lang="da-DK"/>
              <a:t>Hun tog den på </a:t>
            </a:r>
            <a:r>
              <a:rPr lang="da-DK" b="1">
                <a:solidFill>
                  <a:schemeClr val="accent4"/>
                </a:solidFill>
              </a:rPr>
              <a:t>til baller</a:t>
            </a:r>
            <a:r>
              <a:rPr lang="da-DK" b="1"/>
              <a:t> </a:t>
            </a:r>
            <a:r>
              <a:rPr lang="da-DK"/>
              <a:t>og når hun gik ud </a:t>
            </a:r>
            <a:r>
              <a:rPr lang="da-DK" b="1">
                <a:solidFill>
                  <a:schemeClr val="accent4"/>
                </a:solidFill>
              </a:rPr>
              <a:t>på balkonen</a:t>
            </a:r>
            <a:endParaRPr lang="en-US" b="1">
              <a:solidFill>
                <a:schemeClr val="accent4"/>
              </a:solidFill>
            </a:endParaRPr>
          </a:p>
          <a:p>
            <a:pPr fontAlgn="base"/>
            <a:r>
              <a:rPr lang="da-DK"/>
              <a:t>Hun viste sit folk </a:t>
            </a:r>
            <a:r>
              <a:rPr lang="da-DK" b="1">
                <a:solidFill>
                  <a:schemeClr val="accent4"/>
                </a:solidFill>
              </a:rPr>
              <a:t>en særlig udgave af sig selv</a:t>
            </a:r>
            <a:r>
              <a:rPr lang="en-US" b="1">
                <a:solidFill>
                  <a:schemeClr val="accent4"/>
                </a:solidFill>
              </a:rPr>
              <a:t>​</a:t>
            </a:r>
            <a:endParaRPr lang="da-DK" b="1">
              <a:solidFill>
                <a:schemeClr val="accent4"/>
              </a:solidFill>
            </a:endParaRPr>
          </a:p>
          <a:p>
            <a:pPr fontAlgn="base"/>
            <a:r>
              <a:rPr lang="da-DK"/>
              <a:t>Der var meget, </a:t>
            </a:r>
            <a:r>
              <a:rPr lang="da-DK">
                <a:solidFill>
                  <a:schemeClr val="accent4"/>
                </a:solidFill>
              </a:rPr>
              <a:t>de ikke fik at se</a:t>
            </a:r>
            <a:r>
              <a:rPr lang="da-DK"/>
              <a:t>. Fx når hun sov, skulle låne penge eller måtte have hjælp med kjolen for at gå på WC</a:t>
            </a:r>
          </a:p>
        </p:txBody>
      </p:sp>
      <p:pic>
        <p:nvPicPr>
          <p:cNvPr id="10" name="Pladsholder til billede 9" descr="Et billede, der indeholder skitse, Ansigt, tegning, kvinde&#10;&#10;AI-genereret indhold kan være ukorrekt.">
            <a:extLst>
              <a:ext uri="{FF2B5EF4-FFF2-40B4-BE49-F238E27FC236}">
                <a16:creationId xmlns:a16="http://schemas.microsoft.com/office/drawing/2014/main" id="{30ED1999-CBF0-1D10-8FA0-530C094AB7D6}"/>
              </a:ext>
            </a:extLst>
          </p:cNvPr>
          <p:cNvPicPr>
            <a:picLocks noGrp="1" noChangeAspect="1"/>
          </p:cNvPicPr>
          <p:nvPr>
            <p:ph type="pic" sz="quarter" idx="10"/>
          </p:nvPr>
        </p:nvPicPr>
        <p:blipFill>
          <a:blip r:embed="rId2"/>
          <a:srcRect l="5660" r="5660"/>
          <a:stretch>
            <a:fillRect/>
          </a:stretch>
        </p:blipFill>
        <p:spPr/>
      </p:pic>
      <p:pic>
        <p:nvPicPr>
          <p:cNvPr id="11" name="Billede 10" descr="Et billede, der indeholder logo, Grafik, Font/skrifttype, symbol&#10;&#10;AI-genereret indhold kan være ukorrekt.">
            <a:extLst>
              <a:ext uri="{FF2B5EF4-FFF2-40B4-BE49-F238E27FC236}">
                <a16:creationId xmlns:a16="http://schemas.microsoft.com/office/drawing/2014/main" id="{66AA8BB0-3D97-7530-2753-677FC7DDF810}"/>
              </a:ext>
            </a:extLst>
          </p:cNvPr>
          <p:cNvPicPr>
            <a:picLocks noChangeAspect="1"/>
          </p:cNvPicPr>
          <p:nvPr/>
        </p:nvPicPr>
        <p:blipFill>
          <a:blip r:embed="rId3"/>
          <a:stretch>
            <a:fillRect/>
          </a:stretch>
        </p:blipFill>
        <p:spPr>
          <a:xfrm>
            <a:off x="11085763" y="92487"/>
            <a:ext cx="971550" cy="971550"/>
          </a:xfrm>
          <a:prstGeom prst="rect">
            <a:avLst/>
          </a:prstGeom>
        </p:spPr>
      </p:pic>
    </p:spTree>
    <p:extLst>
      <p:ext uri="{BB962C8B-B14F-4D97-AF65-F5344CB8AC3E}">
        <p14:creationId xmlns:p14="http://schemas.microsoft.com/office/powerpoint/2010/main" val="37033917"/>
      </p:ext>
    </p:extLst>
  </p:cSld>
  <p:clrMapOvr>
    <a:masterClrMapping/>
  </p:clrMapOvr>
</p:sld>
</file>

<file path=ppt/theme/theme1.xml><?xml version="1.0" encoding="utf-8"?>
<a:theme xmlns:a="http://schemas.openxmlformats.org/drawingml/2006/main" name="OS: Neutralt tema">
  <a:themeElements>
    <a:clrScheme name="OS(NOBE-projektet)">
      <a:dk1>
        <a:srgbClr val="2F284E"/>
      </a:dk1>
      <a:lt1>
        <a:srgbClr val="FFFFFF"/>
      </a:lt1>
      <a:dk2>
        <a:srgbClr val="2F284E"/>
      </a:dk2>
      <a:lt2>
        <a:srgbClr val="E8E8E8"/>
      </a:lt2>
      <a:accent1>
        <a:srgbClr val="70B966"/>
      </a:accent1>
      <a:accent2>
        <a:srgbClr val="FCBD13"/>
      </a:accent2>
      <a:accent3>
        <a:srgbClr val="EA581B"/>
      </a:accent3>
      <a:accent4>
        <a:srgbClr val="E72070"/>
      </a:accent4>
      <a:accent5>
        <a:srgbClr val="4089C9"/>
      </a:accent5>
      <a:accent6>
        <a:srgbClr val="2F284E"/>
      </a:accent6>
      <a:hlink>
        <a:srgbClr val="EA581B"/>
      </a:hlink>
      <a:folHlink>
        <a:srgbClr val="4F3C7E"/>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S: Kort over OS">
  <a:themeElements>
    <a:clrScheme name="OS(NOBE-projektet)">
      <a:dk1>
        <a:srgbClr val="2F284E"/>
      </a:dk1>
      <a:lt1>
        <a:srgbClr val="FFFFFF"/>
      </a:lt1>
      <a:dk2>
        <a:srgbClr val="2F284E"/>
      </a:dk2>
      <a:lt2>
        <a:srgbClr val="E8E8E8"/>
      </a:lt2>
      <a:accent1>
        <a:srgbClr val="70B966"/>
      </a:accent1>
      <a:accent2>
        <a:srgbClr val="FCBD13"/>
      </a:accent2>
      <a:accent3>
        <a:srgbClr val="EA581B"/>
      </a:accent3>
      <a:accent4>
        <a:srgbClr val="E72070"/>
      </a:accent4>
      <a:accent5>
        <a:srgbClr val="4089C9"/>
      </a:accent5>
      <a:accent6>
        <a:srgbClr val="2F284E"/>
      </a:accent6>
      <a:hlink>
        <a:srgbClr val="EA581B"/>
      </a:hlink>
      <a:folHlink>
        <a:srgbClr val="4F3C7E"/>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S: Kunstige normer">
  <a:themeElements>
    <a:clrScheme name="OS(NOBE-projektet)">
      <a:dk1>
        <a:srgbClr val="2F284E"/>
      </a:dk1>
      <a:lt1>
        <a:srgbClr val="FFFFFF"/>
      </a:lt1>
      <a:dk2>
        <a:srgbClr val="2F284E"/>
      </a:dk2>
      <a:lt2>
        <a:srgbClr val="E8E8E8"/>
      </a:lt2>
      <a:accent1>
        <a:srgbClr val="70B966"/>
      </a:accent1>
      <a:accent2>
        <a:srgbClr val="FCBD13"/>
      </a:accent2>
      <a:accent3>
        <a:srgbClr val="EA581B"/>
      </a:accent3>
      <a:accent4>
        <a:srgbClr val="E72070"/>
      </a:accent4>
      <a:accent5>
        <a:srgbClr val="4089C9"/>
      </a:accent5>
      <a:accent6>
        <a:srgbClr val="2F284E"/>
      </a:accent6>
      <a:hlink>
        <a:srgbClr val="EA581B"/>
      </a:hlink>
      <a:folHlink>
        <a:srgbClr val="4F3C7E"/>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S: Er det OS, der styrer?">
  <a:themeElements>
    <a:clrScheme name="OS(NOBE-projektet)">
      <a:dk1>
        <a:srgbClr val="2F284E"/>
      </a:dk1>
      <a:lt1>
        <a:srgbClr val="FFFFFF"/>
      </a:lt1>
      <a:dk2>
        <a:srgbClr val="2F284E"/>
      </a:dk2>
      <a:lt2>
        <a:srgbClr val="E8E8E8"/>
      </a:lt2>
      <a:accent1>
        <a:srgbClr val="70B966"/>
      </a:accent1>
      <a:accent2>
        <a:srgbClr val="FCBD13"/>
      </a:accent2>
      <a:accent3>
        <a:srgbClr val="EA581B"/>
      </a:accent3>
      <a:accent4>
        <a:srgbClr val="E72070"/>
      </a:accent4>
      <a:accent5>
        <a:srgbClr val="4089C9"/>
      </a:accent5>
      <a:accent6>
        <a:srgbClr val="2F284E"/>
      </a:accent6>
      <a:hlink>
        <a:srgbClr val="EA581B"/>
      </a:hlink>
      <a:folHlink>
        <a:srgbClr val="4F3C7E"/>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1_OS: Er det OS, der styrer?">
  <a:themeElements>
    <a:clrScheme name="OS(NOBE-projektet)">
      <a:dk1>
        <a:srgbClr val="2F284E"/>
      </a:dk1>
      <a:lt1>
        <a:srgbClr val="FFFFFF"/>
      </a:lt1>
      <a:dk2>
        <a:srgbClr val="2F284E"/>
      </a:dk2>
      <a:lt2>
        <a:srgbClr val="E8E8E8"/>
      </a:lt2>
      <a:accent1>
        <a:srgbClr val="70B966"/>
      </a:accent1>
      <a:accent2>
        <a:srgbClr val="FCBD13"/>
      </a:accent2>
      <a:accent3>
        <a:srgbClr val="EA581B"/>
      </a:accent3>
      <a:accent4>
        <a:srgbClr val="E72070"/>
      </a:accent4>
      <a:accent5>
        <a:srgbClr val="4089C9"/>
      </a:accent5>
      <a:accent6>
        <a:srgbClr val="2F284E"/>
      </a:accent6>
      <a:hlink>
        <a:srgbClr val="EA581B"/>
      </a:hlink>
      <a:folHlink>
        <a:srgbClr val="4F3C7E"/>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5ee177d-ccfa-4ce9-83b9-fb442bea2581" xsi:nil="true"/>
    <lcf76f155ced4ddcb4097134ff3c332f xmlns="fda86ba9-9b97-4451-ae17-6e85a5aa2026">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DCEBE3E1F87681459462A360FC215735" ma:contentTypeVersion="14" ma:contentTypeDescription="Opret et nyt dokument." ma:contentTypeScope="" ma:versionID="d5e7994f06deadde59705970fb4b1f59">
  <xsd:schema xmlns:xsd="http://www.w3.org/2001/XMLSchema" xmlns:xs="http://www.w3.org/2001/XMLSchema" xmlns:p="http://schemas.microsoft.com/office/2006/metadata/properties" xmlns:ns2="fda86ba9-9b97-4451-ae17-6e85a5aa2026" xmlns:ns3="45ee177d-ccfa-4ce9-83b9-fb442bea2581" targetNamespace="http://schemas.microsoft.com/office/2006/metadata/properties" ma:root="true" ma:fieldsID="ea8e09f9024041e963b666b6d7387abb" ns2:_="" ns3:_="">
    <xsd:import namespace="fda86ba9-9b97-4451-ae17-6e85a5aa2026"/>
    <xsd:import namespace="45ee177d-ccfa-4ce9-83b9-fb442bea2581"/>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2:lcf76f155ced4ddcb4097134ff3c332f" minOccurs="0"/>
                <xsd:element ref="ns3:TaxCatchAll" minOccurs="0"/>
                <xsd:element ref="ns2:MediaServiceDateTaken" minOccurs="0"/>
                <xsd:element ref="ns2:MediaServiceLocation" minOccurs="0"/>
                <xsd:element ref="ns2:MediaServiceGenerationTime" minOccurs="0"/>
                <xsd:element ref="ns2:MediaServiceEventHashCode"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a86ba9-9b97-4451-ae17-6e85a5aa20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3" nillable="true" ma:taxonomy="true" ma:internalName="lcf76f155ced4ddcb4097134ff3c332f" ma:taxonomyFieldName="MediaServiceImageTags" ma:displayName="Billedmærker" ma:readOnly="false" ma:fieldId="{5cf76f15-5ced-4ddc-b409-7134ff3c332f}" ma:taxonomyMulti="true" ma:sspId="5cd08861-88c0-49b2-8510-903f698cfa78"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5ee177d-ccfa-4ce9-83b9-fb442bea258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ef1bffc-27aa-4d21-89a3-7e9c0462a504}" ma:internalName="TaxCatchAll" ma:showField="CatchAllData" ma:web="45ee177d-ccfa-4ce9-83b9-fb442bea2581">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Delt med 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CDCEE04-F921-43D5-8AE4-F7F2977E82D6}">
  <ds:schemaRef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45ee177d-ccfa-4ce9-83b9-fb442bea2581"/>
    <ds:schemaRef ds:uri="http://schemas.microsoft.com/office/2006/metadata/properties"/>
    <ds:schemaRef ds:uri="http://purl.org/dc/elements/1.1/"/>
    <ds:schemaRef ds:uri="http://www.w3.org/XML/1998/namespace"/>
    <ds:schemaRef ds:uri="fda86ba9-9b97-4451-ae17-6e85a5aa2026"/>
    <ds:schemaRef ds:uri="http://purl.org/dc/terms/"/>
  </ds:schemaRefs>
</ds:datastoreItem>
</file>

<file path=customXml/itemProps2.xml><?xml version="1.0" encoding="utf-8"?>
<ds:datastoreItem xmlns:ds="http://schemas.openxmlformats.org/officeDocument/2006/customXml" ds:itemID="{81B5BFBC-D306-4D6E-B1D2-7738B499B3D0}">
  <ds:schemaRefs>
    <ds:schemaRef ds:uri="http://schemas.microsoft.com/sharepoint/v3/contenttype/forms"/>
  </ds:schemaRefs>
</ds:datastoreItem>
</file>

<file path=customXml/itemProps3.xml><?xml version="1.0" encoding="utf-8"?>
<ds:datastoreItem xmlns:ds="http://schemas.openxmlformats.org/officeDocument/2006/customXml" ds:itemID="{3E13A973-85EF-4EED-8816-9ECEBE3F3221}">
  <ds:schemaRefs>
    <ds:schemaRef ds:uri="45ee177d-ccfa-4ce9-83b9-fb442bea2581"/>
    <ds:schemaRef ds:uri="fda86ba9-9b97-4451-ae17-6e85a5aa202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61fd1d36-fecb-47ca-b7d7-d0df0370a198}" enabled="0" method="" siteId="{61fd1d36-fecb-47ca-b7d7-d0df0370a198}" removed="1"/>
</clbl:labelList>
</file>

<file path=docProps/app.xml><?xml version="1.0" encoding="utf-8"?>
<Properties xmlns="http://schemas.openxmlformats.org/officeDocument/2006/extended-properties" xmlns:vt="http://schemas.openxmlformats.org/officeDocument/2006/docPropsVTypes">
  <TotalTime>0</TotalTime>
  <Words>919</Words>
  <Application>Microsoft Macintosh PowerPoint</Application>
  <PresentationFormat>Widescreen</PresentationFormat>
  <Paragraphs>105</Paragraphs>
  <Slides>17</Slides>
  <Notes>3</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17</vt:i4>
      </vt:variant>
    </vt:vector>
  </HeadingPairs>
  <TitlesOfParts>
    <vt:vector size="29" baseType="lpstr">
      <vt:lpstr>Aptos</vt:lpstr>
      <vt:lpstr>Arial</vt:lpstr>
      <vt:lpstr>Arial,Sans-Serif</vt:lpstr>
      <vt:lpstr>Cavolini</vt:lpstr>
      <vt:lpstr>Myriad Pro</vt:lpstr>
      <vt:lpstr>Myriad Pro Light</vt:lpstr>
      <vt:lpstr>Segoe UI</vt:lpstr>
      <vt:lpstr>OS: Neutralt tema</vt:lpstr>
      <vt:lpstr>OS: Kort over OS</vt:lpstr>
      <vt:lpstr>OS: Kunstige normer</vt:lpstr>
      <vt:lpstr>OS: Er det OS, der styrer?</vt:lpstr>
      <vt:lpstr>1_OS: Er det OS, der styrer?</vt:lpstr>
      <vt:lpstr>Influencere, indhold og kunstige normer!</vt:lpstr>
      <vt:lpstr>Hvad påvirker OS?​</vt:lpstr>
      <vt:lpstr>Naturligt eller kunstigt?</vt:lpstr>
      <vt:lpstr>Det betyder … Normer og det normale</vt:lpstr>
      <vt:lpstr>Gruppearbejde:  Vær influencere for en dag</vt:lpstr>
      <vt:lpstr>Hvad tror I forskellige slags  …fluencere poster om på deres profil?</vt:lpstr>
      <vt:lpstr>Step 1: Hvad viser en fake finansfluencer til verden?</vt:lpstr>
      <vt:lpstr>PowerPoint Presentation</vt:lpstr>
      <vt:lpstr>Dronningen havde ikke paryk på hele tiden</vt:lpstr>
      <vt:lpstr>Step 2: …fluencer for en dag  </vt:lpstr>
      <vt:lpstr>PowerPoint Presentation</vt:lpstr>
      <vt:lpstr>Overvej</vt:lpstr>
      <vt:lpstr>Overvej</vt:lpstr>
      <vt:lpstr>Citater fra unge</vt:lpstr>
      <vt:lpstr>Hvad skal børn vide, når de begynder at møde indhold og influencere?</vt:lpstr>
      <vt:lpstr>Skriv på PostIts</vt:lpstr>
      <vt:lpstr>Elevens bog til næste gang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Christian Richard M R Johannessen</dc:creator>
  <cp:lastModifiedBy>Andreas Lieberoth</cp:lastModifiedBy>
  <cp:revision>164</cp:revision>
  <dcterms:created xsi:type="dcterms:W3CDTF">2025-07-10T12:14:03Z</dcterms:created>
  <dcterms:modified xsi:type="dcterms:W3CDTF">2025-10-07T13:05:48Z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0x010100DCEBE3E1F87681459462A360FC215735</vt:lpwstr>
  </property>
  <property fmtid="{D5CDD505-2E9C-101B-9397-08002B2CF9AE}" pid="3" name="MediaServiceImageTags">
    <vt:lpwstr/>
  </property>
</Properties>
</file>